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6" r:id="rId2"/>
    <p:sldMasterId id="2147483699" r:id="rId3"/>
    <p:sldMasterId id="2147483725" r:id="rId4"/>
    <p:sldMasterId id="2147483737" r:id="rId5"/>
    <p:sldMasterId id="2147483749" r:id="rId6"/>
    <p:sldMasterId id="2147483761" r:id="rId7"/>
  </p:sldMasterIdLst>
  <p:notesMasterIdLst>
    <p:notesMasterId r:id="rId79"/>
  </p:notesMasterIdLst>
  <p:sldIdLst>
    <p:sldId id="257" r:id="rId8"/>
    <p:sldId id="259" r:id="rId9"/>
    <p:sldId id="260" r:id="rId10"/>
    <p:sldId id="263" r:id="rId11"/>
    <p:sldId id="268" r:id="rId12"/>
    <p:sldId id="262" r:id="rId13"/>
    <p:sldId id="264" r:id="rId14"/>
    <p:sldId id="267" r:id="rId15"/>
    <p:sldId id="269" r:id="rId16"/>
    <p:sldId id="270" r:id="rId17"/>
    <p:sldId id="271" r:id="rId18"/>
    <p:sldId id="272" r:id="rId19"/>
    <p:sldId id="273" r:id="rId20"/>
    <p:sldId id="274" r:id="rId21"/>
    <p:sldId id="275" r:id="rId22"/>
    <p:sldId id="301" r:id="rId23"/>
    <p:sldId id="304" r:id="rId24"/>
    <p:sldId id="305" r:id="rId25"/>
    <p:sldId id="276" r:id="rId26"/>
    <p:sldId id="277" r:id="rId27"/>
    <p:sldId id="278" r:id="rId28"/>
    <p:sldId id="279" r:id="rId29"/>
    <p:sldId id="308" r:id="rId30"/>
    <p:sldId id="307" r:id="rId31"/>
    <p:sldId id="280" r:id="rId32"/>
    <p:sldId id="317" r:id="rId33"/>
    <p:sldId id="313" r:id="rId34"/>
    <p:sldId id="314" r:id="rId35"/>
    <p:sldId id="315" r:id="rId36"/>
    <p:sldId id="316" r:id="rId37"/>
    <p:sldId id="282" r:id="rId38"/>
    <p:sldId id="306" r:id="rId39"/>
    <p:sldId id="310" r:id="rId40"/>
    <p:sldId id="302" r:id="rId41"/>
    <p:sldId id="309" r:id="rId42"/>
    <p:sldId id="318" r:id="rId43"/>
    <p:sldId id="303" r:id="rId44"/>
    <p:sldId id="283" r:id="rId45"/>
    <p:sldId id="284" r:id="rId46"/>
    <p:sldId id="319" r:id="rId47"/>
    <p:sldId id="311" r:id="rId48"/>
    <p:sldId id="312" r:id="rId49"/>
    <p:sldId id="285" r:id="rId50"/>
    <p:sldId id="286" r:id="rId51"/>
    <p:sldId id="287" r:id="rId52"/>
    <p:sldId id="320" r:id="rId53"/>
    <p:sldId id="321" r:id="rId54"/>
    <p:sldId id="288" r:id="rId55"/>
    <p:sldId id="322" r:id="rId56"/>
    <p:sldId id="289" r:id="rId57"/>
    <p:sldId id="328" r:id="rId58"/>
    <p:sldId id="330" r:id="rId59"/>
    <p:sldId id="324" r:id="rId60"/>
    <p:sldId id="325" r:id="rId61"/>
    <p:sldId id="290" r:id="rId62"/>
    <p:sldId id="329" r:id="rId63"/>
    <p:sldId id="292" r:id="rId64"/>
    <p:sldId id="293" r:id="rId65"/>
    <p:sldId id="294" r:id="rId66"/>
    <p:sldId id="323" r:id="rId67"/>
    <p:sldId id="295" r:id="rId68"/>
    <p:sldId id="326" r:id="rId69"/>
    <p:sldId id="296" r:id="rId70"/>
    <p:sldId id="327" r:id="rId71"/>
    <p:sldId id="299" r:id="rId72"/>
    <p:sldId id="300" r:id="rId73"/>
    <p:sldId id="331" r:id="rId74"/>
    <p:sldId id="332" r:id="rId75"/>
    <p:sldId id="333" r:id="rId76"/>
    <p:sldId id="334" r:id="rId77"/>
    <p:sldId id="335" r:id="rId78"/>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48" autoAdjust="0"/>
    <p:restoredTop sz="94660"/>
  </p:normalViewPr>
  <p:slideViewPr>
    <p:cSldViewPr snapToGrid="0">
      <p:cViewPr varScale="1">
        <p:scale>
          <a:sx n="70" d="100"/>
          <a:sy n="70" d="100"/>
        </p:scale>
        <p:origin x="73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slide" Target="slides/slide69.xml"/><Relationship Id="rId7" Type="http://schemas.openxmlformats.org/officeDocument/2006/relationships/slideMaster" Target="slideMasters/slideMaster7.xml"/><Relationship Id="rId71" Type="http://schemas.openxmlformats.org/officeDocument/2006/relationships/slide" Target="slides/slide64.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54.xml"/><Relationship Id="rId82"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5049BF-B17F-482C-98DC-A45FD1C18647}" type="datetimeFigureOut">
              <a:rPr lang="pl-PL" smtClean="0"/>
              <a:t>2016-07-03</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A74012-BD57-4EEF-B230-8B9965558107}" type="slidenum">
              <a:rPr lang="pl-PL" smtClean="0"/>
              <a:t>‹#›</a:t>
            </a:fld>
            <a:endParaRPr lang="pl-PL"/>
          </a:p>
        </p:txBody>
      </p:sp>
    </p:spTree>
    <p:extLst>
      <p:ext uri="{BB962C8B-B14F-4D97-AF65-F5344CB8AC3E}">
        <p14:creationId xmlns:p14="http://schemas.microsoft.com/office/powerpoint/2010/main" val="351552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41" name="Rectangle 1"/>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2642"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dirty="0"/>
          </a:p>
        </p:txBody>
      </p:sp>
    </p:spTree>
    <p:extLst>
      <p:ext uri="{BB962C8B-B14F-4D97-AF65-F5344CB8AC3E}">
        <p14:creationId xmlns:p14="http://schemas.microsoft.com/office/powerpoint/2010/main" val="2881134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5409" name="Rectangle 1"/>
          <p:cNvSpPr txBox="1">
            <a:spLocks noGrp="1" noRot="1" noChangeAspect="1" noChangeArrowheads="1"/>
          </p:cNvSpPr>
          <p:nvPr>
            <p:ph type="sldImg"/>
          </p:nvPr>
        </p:nvSpPr>
        <p:spPr bwMode="auto">
          <a:xfrm>
            <a:off x="217488" y="812800"/>
            <a:ext cx="7121525" cy="40068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5410" name="Rectangle 2"/>
          <p:cNvSpPr txBox="1">
            <a:spLocks noGrp="1" noChangeArrowheads="1"/>
          </p:cNvSpPr>
          <p:nvPr>
            <p:ph type="body" idx="1"/>
          </p:nvPr>
        </p:nvSpPr>
        <p:spPr bwMode="auto">
          <a:xfrm>
            <a:off x="755650" y="5078413"/>
            <a:ext cx="6046788" cy="4810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560">
                <a:solidFill>
                  <a:srgbClr val="385D8A"/>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a:p>
        </p:txBody>
      </p:sp>
    </p:spTree>
    <p:extLst>
      <p:ext uri="{BB962C8B-B14F-4D97-AF65-F5344CB8AC3E}">
        <p14:creationId xmlns:p14="http://schemas.microsoft.com/office/powerpoint/2010/main" val="35518018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6433" name="Rectangle 1"/>
          <p:cNvSpPr txBox="1">
            <a:spLocks noGrp="1" noRot="1" noChangeAspect="1" noChangeArrowheads="1"/>
          </p:cNvSpPr>
          <p:nvPr>
            <p:ph type="sldImg"/>
          </p:nvPr>
        </p:nvSpPr>
        <p:spPr bwMode="auto">
          <a:xfrm>
            <a:off x="217488" y="812800"/>
            <a:ext cx="7121525" cy="40068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6434" name="Rectangle 2"/>
          <p:cNvSpPr txBox="1">
            <a:spLocks noGrp="1" noChangeArrowheads="1"/>
          </p:cNvSpPr>
          <p:nvPr>
            <p:ph type="body" idx="1"/>
          </p:nvPr>
        </p:nvSpPr>
        <p:spPr bwMode="auto">
          <a:xfrm>
            <a:off x="755650" y="5078413"/>
            <a:ext cx="6046788" cy="4810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560">
                <a:solidFill>
                  <a:srgbClr val="385D8A"/>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a:p>
        </p:txBody>
      </p:sp>
    </p:spTree>
    <p:extLst>
      <p:ext uri="{BB962C8B-B14F-4D97-AF65-F5344CB8AC3E}">
        <p14:creationId xmlns:p14="http://schemas.microsoft.com/office/powerpoint/2010/main" val="19182463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7457" name="Rectangle 1"/>
          <p:cNvSpPr txBox="1">
            <a:spLocks noGrp="1" noRot="1" noChangeAspect="1" noChangeArrowheads="1"/>
          </p:cNvSpPr>
          <p:nvPr>
            <p:ph type="sldImg"/>
          </p:nvPr>
        </p:nvSpPr>
        <p:spPr bwMode="auto">
          <a:xfrm>
            <a:off x="217488" y="812800"/>
            <a:ext cx="7121525" cy="40068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7458" name="Rectangle 2"/>
          <p:cNvSpPr txBox="1">
            <a:spLocks noGrp="1" noChangeArrowheads="1"/>
          </p:cNvSpPr>
          <p:nvPr>
            <p:ph type="body" idx="1"/>
          </p:nvPr>
        </p:nvSpPr>
        <p:spPr bwMode="auto">
          <a:xfrm>
            <a:off x="755650" y="5078413"/>
            <a:ext cx="6046788" cy="4810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560">
                <a:solidFill>
                  <a:srgbClr val="385D8A"/>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a:p>
        </p:txBody>
      </p:sp>
    </p:spTree>
    <p:extLst>
      <p:ext uri="{BB962C8B-B14F-4D97-AF65-F5344CB8AC3E}">
        <p14:creationId xmlns:p14="http://schemas.microsoft.com/office/powerpoint/2010/main" val="12840905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8481" name="Rectangle 1"/>
          <p:cNvSpPr txBox="1">
            <a:spLocks noGrp="1" noRot="1" noChangeAspect="1" noChangeArrowheads="1"/>
          </p:cNvSpPr>
          <p:nvPr>
            <p:ph type="sldImg"/>
          </p:nvPr>
        </p:nvSpPr>
        <p:spPr bwMode="auto">
          <a:xfrm>
            <a:off x="217488" y="812800"/>
            <a:ext cx="7121525" cy="40068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8482" name="Rectangle 2"/>
          <p:cNvSpPr txBox="1">
            <a:spLocks noGrp="1" noChangeArrowheads="1"/>
          </p:cNvSpPr>
          <p:nvPr>
            <p:ph type="body" idx="1"/>
          </p:nvPr>
        </p:nvSpPr>
        <p:spPr bwMode="auto">
          <a:xfrm>
            <a:off x="755650" y="5078413"/>
            <a:ext cx="6046788" cy="4810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560">
                <a:solidFill>
                  <a:srgbClr val="385D8A"/>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a:p>
        </p:txBody>
      </p:sp>
    </p:spTree>
    <p:extLst>
      <p:ext uri="{BB962C8B-B14F-4D97-AF65-F5344CB8AC3E}">
        <p14:creationId xmlns:p14="http://schemas.microsoft.com/office/powerpoint/2010/main" val="2919107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9505" name="Rectangle 1"/>
          <p:cNvSpPr txBox="1">
            <a:spLocks noGrp="1" noRot="1" noChangeAspect="1" noChangeArrowheads="1"/>
          </p:cNvSpPr>
          <p:nvPr>
            <p:ph type="sldImg"/>
          </p:nvPr>
        </p:nvSpPr>
        <p:spPr bwMode="auto">
          <a:xfrm>
            <a:off x="217488" y="812800"/>
            <a:ext cx="7121525" cy="40068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9506" name="Rectangle 2"/>
          <p:cNvSpPr txBox="1">
            <a:spLocks noGrp="1" noChangeArrowheads="1"/>
          </p:cNvSpPr>
          <p:nvPr>
            <p:ph type="body" idx="1"/>
          </p:nvPr>
        </p:nvSpPr>
        <p:spPr bwMode="auto">
          <a:xfrm>
            <a:off x="755650" y="5078413"/>
            <a:ext cx="6046788" cy="4810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560">
                <a:solidFill>
                  <a:srgbClr val="385D8A"/>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a:p>
        </p:txBody>
      </p:sp>
    </p:spTree>
    <p:extLst>
      <p:ext uri="{BB962C8B-B14F-4D97-AF65-F5344CB8AC3E}">
        <p14:creationId xmlns:p14="http://schemas.microsoft.com/office/powerpoint/2010/main" val="33342188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0529" name="Rectangle 1"/>
          <p:cNvSpPr txBox="1">
            <a:spLocks noGrp="1" noRot="1" noChangeAspect="1" noChangeArrowheads="1"/>
          </p:cNvSpPr>
          <p:nvPr>
            <p:ph type="sldImg"/>
          </p:nvPr>
        </p:nvSpPr>
        <p:spPr bwMode="auto">
          <a:xfrm>
            <a:off x="217488" y="812800"/>
            <a:ext cx="7121525" cy="40068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0530" name="Rectangle 2"/>
          <p:cNvSpPr txBox="1">
            <a:spLocks noGrp="1" noChangeArrowheads="1"/>
          </p:cNvSpPr>
          <p:nvPr>
            <p:ph type="body" idx="1"/>
          </p:nvPr>
        </p:nvSpPr>
        <p:spPr bwMode="auto">
          <a:xfrm>
            <a:off x="755650" y="5078413"/>
            <a:ext cx="6046788" cy="4810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560">
                <a:solidFill>
                  <a:srgbClr val="385D8A"/>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a:p>
        </p:txBody>
      </p:sp>
    </p:spTree>
    <p:extLst>
      <p:ext uri="{BB962C8B-B14F-4D97-AF65-F5344CB8AC3E}">
        <p14:creationId xmlns:p14="http://schemas.microsoft.com/office/powerpoint/2010/main" val="3144475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1553" name="Rectangle 1"/>
          <p:cNvSpPr txBox="1">
            <a:spLocks noGrp="1" noRot="1" noChangeAspect="1" noChangeArrowheads="1"/>
          </p:cNvSpPr>
          <p:nvPr>
            <p:ph type="sldImg"/>
          </p:nvPr>
        </p:nvSpPr>
        <p:spPr bwMode="auto">
          <a:xfrm>
            <a:off x="217488" y="812800"/>
            <a:ext cx="7121525" cy="40068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1554" name="Rectangle 2"/>
          <p:cNvSpPr txBox="1">
            <a:spLocks noGrp="1" noChangeArrowheads="1"/>
          </p:cNvSpPr>
          <p:nvPr>
            <p:ph type="body" idx="1"/>
          </p:nvPr>
        </p:nvSpPr>
        <p:spPr bwMode="auto">
          <a:xfrm>
            <a:off x="755650" y="5078413"/>
            <a:ext cx="6046788" cy="4810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560">
                <a:solidFill>
                  <a:srgbClr val="385D8A"/>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a:p>
        </p:txBody>
      </p:sp>
    </p:spTree>
    <p:extLst>
      <p:ext uri="{BB962C8B-B14F-4D97-AF65-F5344CB8AC3E}">
        <p14:creationId xmlns:p14="http://schemas.microsoft.com/office/powerpoint/2010/main" val="26417153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2577" name="Rectangle 1"/>
          <p:cNvSpPr txBox="1">
            <a:spLocks noGrp="1" noRot="1" noChangeAspect="1" noChangeArrowheads="1"/>
          </p:cNvSpPr>
          <p:nvPr>
            <p:ph type="sldImg"/>
          </p:nvPr>
        </p:nvSpPr>
        <p:spPr bwMode="auto">
          <a:xfrm>
            <a:off x="217488" y="812800"/>
            <a:ext cx="7121525" cy="40068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2578" name="Rectangle 2"/>
          <p:cNvSpPr txBox="1">
            <a:spLocks noGrp="1" noChangeArrowheads="1"/>
          </p:cNvSpPr>
          <p:nvPr>
            <p:ph type="body" idx="1"/>
          </p:nvPr>
        </p:nvSpPr>
        <p:spPr bwMode="auto">
          <a:xfrm>
            <a:off x="755650" y="5078413"/>
            <a:ext cx="6046788" cy="4810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560">
                <a:solidFill>
                  <a:srgbClr val="385D8A"/>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a:p>
        </p:txBody>
      </p:sp>
    </p:spTree>
    <p:extLst>
      <p:ext uri="{BB962C8B-B14F-4D97-AF65-F5344CB8AC3E}">
        <p14:creationId xmlns:p14="http://schemas.microsoft.com/office/powerpoint/2010/main" val="8700122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01" name="Rectangle 1"/>
          <p:cNvSpPr txBox="1">
            <a:spLocks noGrp="1" noRot="1" noChangeAspect="1" noChangeArrowheads="1"/>
          </p:cNvSpPr>
          <p:nvPr>
            <p:ph type="sldImg"/>
          </p:nvPr>
        </p:nvSpPr>
        <p:spPr bwMode="auto">
          <a:xfrm>
            <a:off x="217488" y="812800"/>
            <a:ext cx="7121525" cy="40068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02" name="Rectangle 2"/>
          <p:cNvSpPr txBox="1">
            <a:spLocks noGrp="1" noChangeArrowheads="1"/>
          </p:cNvSpPr>
          <p:nvPr>
            <p:ph type="body" idx="1"/>
          </p:nvPr>
        </p:nvSpPr>
        <p:spPr bwMode="auto">
          <a:xfrm>
            <a:off x="755650" y="5078413"/>
            <a:ext cx="6046788" cy="4810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560">
                <a:solidFill>
                  <a:srgbClr val="385D8A"/>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a:p>
        </p:txBody>
      </p:sp>
    </p:spTree>
    <p:extLst>
      <p:ext uri="{BB962C8B-B14F-4D97-AF65-F5344CB8AC3E}">
        <p14:creationId xmlns:p14="http://schemas.microsoft.com/office/powerpoint/2010/main" val="30709726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5649" name="Rectangle 1"/>
          <p:cNvSpPr txBox="1">
            <a:spLocks noGrp="1" noRot="1" noChangeAspect="1" noChangeArrowheads="1"/>
          </p:cNvSpPr>
          <p:nvPr>
            <p:ph type="sldImg"/>
          </p:nvPr>
        </p:nvSpPr>
        <p:spPr bwMode="auto">
          <a:xfrm>
            <a:off x="217488" y="812800"/>
            <a:ext cx="7121525" cy="40068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5650" name="Rectangle 2"/>
          <p:cNvSpPr txBox="1">
            <a:spLocks noGrp="1" noChangeArrowheads="1"/>
          </p:cNvSpPr>
          <p:nvPr>
            <p:ph type="body" idx="1"/>
          </p:nvPr>
        </p:nvSpPr>
        <p:spPr bwMode="auto">
          <a:xfrm>
            <a:off x="755650" y="5078413"/>
            <a:ext cx="6046788" cy="4810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560">
                <a:solidFill>
                  <a:srgbClr val="385D8A"/>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a:p>
        </p:txBody>
      </p:sp>
    </p:spTree>
    <p:extLst>
      <p:ext uri="{BB962C8B-B14F-4D97-AF65-F5344CB8AC3E}">
        <p14:creationId xmlns:p14="http://schemas.microsoft.com/office/powerpoint/2010/main" val="3539087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2033" name="Rectangle 1"/>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2034"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dirty="0"/>
          </a:p>
        </p:txBody>
      </p:sp>
    </p:spTree>
    <p:extLst>
      <p:ext uri="{BB962C8B-B14F-4D97-AF65-F5344CB8AC3E}">
        <p14:creationId xmlns:p14="http://schemas.microsoft.com/office/powerpoint/2010/main" val="7188177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4625" name="Rectangle 1"/>
          <p:cNvSpPr txBox="1">
            <a:spLocks noGrp="1" noRot="1" noChangeAspect="1" noChangeArrowheads="1"/>
          </p:cNvSpPr>
          <p:nvPr>
            <p:ph type="sldImg"/>
          </p:nvPr>
        </p:nvSpPr>
        <p:spPr bwMode="auto">
          <a:xfrm>
            <a:off x="217488" y="812800"/>
            <a:ext cx="7121525" cy="40068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4626" name="Rectangle 2"/>
          <p:cNvSpPr txBox="1">
            <a:spLocks noGrp="1" noChangeArrowheads="1"/>
          </p:cNvSpPr>
          <p:nvPr>
            <p:ph type="body" idx="1"/>
          </p:nvPr>
        </p:nvSpPr>
        <p:spPr bwMode="auto">
          <a:xfrm>
            <a:off x="755650" y="5078413"/>
            <a:ext cx="6046788" cy="4810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560">
                <a:solidFill>
                  <a:srgbClr val="385D8A"/>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a:p>
        </p:txBody>
      </p:sp>
    </p:spTree>
    <p:extLst>
      <p:ext uri="{BB962C8B-B14F-4D97-AF65-F5344CB8AC3E}">
        <p14:creationId xmlns:p14="http://schemas.microsoft.com/office/powerpoint/2010/main" val="13476526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6673" name="Rectangle 1"/>
          <p:cNvSpPr txBox="1">
            <a:spLocks noGrp="1" noRot="1" noChangeAspect="1" noChangeArrowheads="1"/>
          </p:cNvSpPr>
          <p:nvPr>
            <p:ph type="sldImg"/>
          </p:nvPr>
        </p:nvSpPr>
        <p:spPr bwMode="auto">
          <a:xfrm>
            <a:off x="217488" y="812800"/>
            <a:ext cx="7121525" cy="40068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6674" name="Rectangle 2"/>
          <p:cNvSpPr txBox="1">
            <a:spLocks noGrp="1" noChangeArrowheads="1"/>
          </p:cNvSpPr>
          <p:nvPr>
            <p:ph type="body" idx="1"/>
          </p:nvPr>
        </p:nvSpPr>
        <p:spPr bwMode="auto">
          <a:xfrm>
            <a:off x="755650" y="5078413"/>
            <a:ext cx="6046788" cy="4810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560">
                <a:solidFill>
                  <a:srgbClr val="385D8A"/>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a:p>
        </p:txBody>
      </p:sp>
    </p:spTree>
    <p:extLst>
      <p:ext uri="{BB962C8B-B14F-4D97-AF65-F5344CB8AC3E}">
        <p14:creationId xmlns:p14="http://schemas.microsoft.com/office/powerpoint/2010/main" val="23266141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7697" name="Rectangle 1"/>
          <p:cNvSpPr txBox="1">
            <a:spLocks noGrp="1" noRot="1" noChangeAspect="1" noChangeArrowheads="1"/>
          </p:cNvSpPr>
          <p:nvPr>
            <p:ph type="sldImg"/>
          </p:nvPr>
        </p:nvSpPr>
        <p:spPr bwMode="auto">
          <a:xfrm>
            <a:off x="217488" y="812800"/>
            <a:ext cx="7121525" cy="40068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7698" name="Rectangle 2"/>
          <p:cNvSpPr txBox="1">
            <a:spLocks noGrp="1" noChangeArrowheads="1"/>
          </p:cNvSpPr>
          <p:nvPr>
            <p:ph type="body" idx="1"/>
          </p:nvPr>
        </p:nvSpPr>
        <p:spPr bwMode="auto">
          <a:xfrm>
            <a:off x="755650" y="5078413"/>
            <a:ext cx="6046788" cy="4810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560">
                <a:solidFill>
                  <a:srgbClr val="385D8A"/>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a:p>
        </p:txBody>
      </p:sp>
    </p:spTree>
    <p:extLst>
      <p:ext uri="{BB962C8B-B14F-4D97-AF65-F5344CB8AC3E}">
        <p14:creationId xmlns:p14="http://schemas.microsoft.com/office/powerpoint/2010/main" val="40527590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8721" name="Rectangle 1"/>
          <p:cNvSpPr txBox="1">
            <a:spLocks noGrp="1" noRot="1" noChangeAspect="1" noChangeArrowheads="1"/>
          </p:cNvSpPr>
          <p:nvPr>
            <p:ph type="sldImg"/>
          </p:nvPr>
        </p:nvSpPr>
        <p:spPr bwMode="auto">
          <a:xfrm>
            <a:off x="217488" y="812800"/>
            <a:ext cx="7121525" cy="40068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8722" name="Rectangle 2"/>
          <p:cNvSpPr txBox="1">
            <a:spLocks noGrp="1" noChangeArrowheads="1"/>
          </p:cNvSpPr>
          <p:nvPr>
            <p:ph type="body" idx="1"/>
          </p:nvPr>
        </p:nvSpPr>
        <p:spPr bwMode="auto">
          <a:xfrm>
            <a:off x="755650" y="5078413"/>
            <a:ext cx="6046788" cy="4810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560">
                <a:solidFill>
                  <a:srgbClr val="385D8A"/>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a:p>
        </p:txBody>
      </p:sp>
    </p:spTree>
    <p:extLst>
      <p:ext uri="{BB962C8B-B14F-4D97-AF65-F5344CB8AC3E}">
        <p14:creationId xmlns:p14="http://schemas.microsoft.com/office/powerpoint/2010/main" val="30140140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9745" name="Rectangle 1"/>
          <p:cNvSpPr txBox="1">
            <a:spLocks noGrp="1" noRot="1" noChangeAspect="1" noChangeArrowheads="1"/>
          </p:cNvSpPr>
          <p:nvPr>
            <p:ph type="sldImg"/>
          </p:nvPr>
        </p:nvSpPr>
        <p:spPr bwMode="auto">
          <a:xfrm>
            <a:off x="217488" y="812800"/>
            <a:ext cx="7121525" cy="40068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9746" name="Rectangle 2"/>
          <p:cNvSpPr txBox="1">
            <a:spLocks noGrp="1" noChangeArrowheads="1"/>
          </p:cNvSpPr>
          <p:nvPr>
            <p:ph type="body" idx="1"/>
          </p:nvPr>
        </p:nvSpPr>
        <p:spPr bwMode="auto">
          <a:xfrm>
            <a:off x="755650" y="5078413"/>
            <a:ext cx="6046788" cy="4810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560">
                <a:solidFill>
                  <a:srgbClr val="385D8A"/>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a:p>
        </p:txBody>
      </p:sp>
    </p:spTree>
    <p:extLst>
      <p:ext uri="{BB962C8B-B14F-4D97-AF65-F5344CB8AC3E}">
        <p14:creationId xmlns:p14="http://schemas.microsoft.com/office/powerpoint/2010/main" val="9964152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0769" name="Rectangle 1"/>
          <p:cNvSpPr txBox="1">
            <a:spLocks noGrp="1" noRot="1" noChangeAspect="1" noChangeArrowheads="1"/>
          </p:cNvSpPr>
          <p:nvPr>
            <p:ph type="sldImg"/>
          </p:nvPr>
        </p:nvSpPr>
        <p:spPr bwMode="auto">
          <a:xfrm>
            <a:off x="217488" y="812800"/>
            <a:ext cx="7121525" cy="40068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0770" name="Rectangle 2"/>
          <p:cNvSpPr txBox="1">
            <a:spLocks noGrp="1" noChangeArrowheads="1"/>
          </p:cNvSpPr>
          <p:nvPr>
            <p:ph type="body" idx="1"/>
          </p:nvPr>
        </p:nvSpPr>
        <p:spPr bwMode="auto">
          <a:xfrm>
            <a:off x="755650" y="5078413"/>
            <a:ext cx="6046788" cy="4810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560">
                <a:solidFill>
                  <a:srgbClr val="385D8A"/>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a:p>
        </p:txBody>
      </p:sp>
    </p:spTree>
    <p:extLst>
      <p:ext uri="{BB962C8B-B14F-4D97-AF65-F5344CB8AC3E}">
        <p14:creationId xmlns:p14="http://schemas.microsoft.com/office/powerpoint/2010/main" val="5505454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1793" name="Rectangle 1"/>
          <p:cNvSpPr txBox="1">
            <a:spLocks noGrp="1" noRot="1" noChangeAspect="1" noChangeArrowheads="1"/>
          </p:cNvSpPr>
          <p:nvPr>
            <p:ph type="sldImg"/>
          </p:nvPr>
        </p:nvSpPr>
        <p:spPr bwMode="auto">
          <a:xfrm>
            <a:off x="217488" y="812800"/>
            <a:ext cx="7121525" cy="40068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1794" name="Rectangle 2"/>
          <p:cNvSpPr txBox="1">
            <a:spLocks noGrp="1" noChangeArrowheads="1"/>
          </p:cNvSpPr>
          <p:nvPr>
            <p:ph type="body" idx="1"/>
          </p:nvPr>
        </p:nvSpPr>
        <p:spPr bwMode="auto">
          <a:xfrm>
            <a:off x="755650" y="5078413"/>
            <a:ext cx="6046788" cy="4810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560">
                <a:solidFill>
                  <a:srgbClr val="385D8A"/>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a:p>
        </p:txBody>
      </p:sp>
    </p:spTree>
    <p:extLst>
      <p:ext uri="{BB962C8B-B14F-4D97-AF65-F5344CB8AC3E}">
        <p14:creationId xmlns:p14="http://schemas.microsoft.com/office/powerpoint/2010/main" val="6506618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2817" name="Rectangle 1"/>
          <p:cNvSpPr txBox="1">
            <a:spLocks noGrp="1" noRot="1" noChangeAspect="1" noChangeArrowheads="1"/>
          </p:cNvSpPr>
          <p:nvPr>
            <p:ph type="sldImg"/>
          </p:nvPr>
        </p:nvSpPr>
        <p:spPr bwMode="auto">
          <a:xfrm>
            <a:off x="217488" y="812800"/>
            <a:ext cx="7121525" cy="40068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2818" name="Rectangle 2"/>
          <p:cNvSpPr txBox="1">
            <a:spLocks noGrp="1" noChangeArrowheads="1"/>
          </p:cNvSpPr>
          <p:nvPr>
            <p:ph type="body" idx="1"/>
          </p:nvPr>
        </p:nvSpPr>
        <p:spPr bwMode="auto">
          <a:xfrm>
            <a:off x="755650" y="5078413"/>
            <a:ext cx="6046788" cy="4810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560">
                <a:solidFill>
                  <a:srgbClr val="385D8A"/>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a:p>
        </p:txBody>
      </p:sp>
    </p:spTree>
    <p:extLst>
      <p:ext uri="{BB962C8B-B14F-4D97-AF65-F5344CB8AC3E}">
        <p14:creationId xmlns:p14="http://schemas.microsoft.com/office/powerpoint/2010/main" val="34238961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41" name="Rectangle 1"/>
          <p:cNvSpPr txBox="1">
            <a:spLocks noGrp="1" noRot="1" noChangeAspect="1" noChangeArrowheads="1"/>
          </p:cNvSpPr>
          <p:nvPr>
            <p:ph type="sldImg"/>
          </p:nvPr>
        </p:nvSpPr>
        <p:spPr bwMode="auto">
          <a:xfrm>
            <a:off x="217488" y="812800"/>
            <a:ext cx="7121525" cy="40068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3842" name="Rectangle 2"/>
          <p:cNvSpPr txBox="1">
            <a:spLocks noGrp="1" noChangeArrowheads="1"/>
          </p:cNvSpPr>
          <p:nvPr>
            <p:ph type="body" idx="1"/>
          </p:nvPr>
        </p:nvSpPr>
        <p:spPr bwMode="auto">
          <a:xfrm>
            <a:off x="755650" y="5078413"/>
            <a:ext cx="6046788" cy="4810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560">
                <a:solidFill>
                  <a:srgbClr val="385D8A"/>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a:p>
        </p:txBody>
      </p:sp>
    </p:spTree>
    <p:extLst>
      <p:ext uri="{BB962C8B-B14F-4D97-AF65-F5344CB8AC3E}">
        <p14:creationId xmlns:p14="http://schemas.microsoft.com/office/powerpoint/2010/main" val="22638054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5889" name="Rectangle 1"/>
          <p:cNvSpPr txBox="1">
            <a:spLocks noGrp="1" noRot="1" noChangeAspect="1" noChangeArrowheads="1"/>
          </p:cNvSpPr>
          <p:nvPr>
            <p:ph type="sldImg"/>
          </p:nvPr>
        </p:nvSpPr>
        <p:spPr bwMode="auto">
          <a:xfrm>
            <a:off x="217488" y="812800"/>
            <a:ext cx="7121525" cy="40068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5890" name="Rectangle 2"/>
          <p:cNvSpPr txBox="1">
            <a:spLocks noGrp="1" noChangeArrowheads="1"/>
          </p:cNvSpPr>
          <p:nvPr>
            <p:ph type="body" idx="1"/>
          </p:nvPr>
        </p:nvSpPr>
        <p:spPr bwMode="auto">
          <a:xfrm>
            <a:off x="755650" y="5078413"/>
            <a:ext cx="6046788" cy="4810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560">
                <a:solidFill>
                  <a:srgbClr val="385D8A"/>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a:p>
        </p:txBody>
      </p:sp>
    </p:spTree>
    <p:extLst>
      <p:ext uri="{BB962C8B-B14F-4D97-AF65-F5344CB8AC3E}">
        <p14:creationId xmlns:p14="http://schemas.microsoft.com/office/powerpoint/2010/main" val="1665970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3057" name="Rectangle 1"/>
          <p:cNvSpPr txBox="1">
            <a:spLocks noGrp="1" noRot="1" noChangeAspect="1" noChangeArrowheads="1"/>
          </p:cNvSpPr>
          <p:nvPr>
            <p:ph type="sldImg"/>
          </p:nvPr>
        </p:nvSpPr>
        <p:spPr bwMode="auto">
          <a:xfrm>
            <a:off x="-16995775" y="-11796713"/>
            <a:ext cx="22177375" cy="124761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3058" name="Rectangle 2"/>
          <p:cNvSpPr txBox="1">
            <a:spLocks noGrp="1" noChangeArrowheads="1"/>
          </p:cNvSpPr>
          <p:nvPr>
            <p:ph type="body" idx="1"/>
          </p:nvPr>
        </p:nvSpPr>
        <p:spPr bwMode="auto">
          <a:xfrm>
            <a:off x="685800" y="4343400"/>
            <a:ext cx="5468938" cy="40973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dirty="0"/>
          </a:p>
        </p:txBody>
      </p:sp>
    </p:spTree>
    <p:extLst>
      <p:ext uri="{BB962C8B-B14F-4D97-AF65-F5344CB8AC3E}">
        <p14:creationId xmlns:p14="http://schemas.microsoft.com/office/powerpoint/2010/main" val="19365362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4865" name="Rectangle 1"/>
          <p:cNvSpPr txBox="1">
            <a:spLocks noGrp="1" noRot="1" noChangeAspect="1" noChangeArrowheads="1"/>
          </p:cNvSpPr>
          <p:nvPr>
            <p:ph type="sldImg"/>
          </p:nvPr>
        </p:nvSpPr>
        <p:spPr bwMode="auto">
          <a:xfrm>
            <a:off x="217488" y="812800"/>
            <a:ext cx="7121525" cy="40068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4866" name="Rectangle 2"/>
          <p:cNvSpPr txBox="1">
            <a:spLocks noGrp="1" noChangeArrowheads="1"/>
          </p:cNvSpPr>
          <p:nvPr>
            <p:ph type="body" idx="1"/>
          </p:nvPr>
        </p:nvSpPr>
        <p:spPr bwMode="auto">
          <a:xfrm>
            <a:off x="755650" y="5078413"/>
            <a:ext cx="6046788" cy="4810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560">
                <a:solidFill>
                  <a:srgbClr val="385D8A"/>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a:p>
        </p:txBody>
      </p:sp>
    </p:spTree>
    <p:extLst>
      <p:ext uri="{BB962C8B-B14F-4D97-AF65-F5344CB8AC3E}">
        <p14:creationId xmlns:p14="http://schemas.microsoft.com/office/powerpoint/2010/main" val="13026076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6913" name="Rectangle 1"/>
          <p:cNvSpPr txBox="1">
            <a:spLocks noGrp="1" noRot="1" noChangeAspect="1" noChangeArrowheads="1"/>
          </p:cNvSpPr>
          <p:nvPr>
            <p:ph type="sldImg"/>
          </p:nvPr>
        </p:nvSpPr>
        <p:spPr bwMode="auto">
          <a:xfrm>
            <a:off x="217488" y="812800"/>
            <a:ext cx="7121525" cy="40068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6914" name="Rectangle 2"/>
          <p:cNvSpPr txBox="1">
            <a:spLocks noGrp="1" noChangeArrowheads="1"/>
          </p:cNvSpPr>
          <p:nvPr>
            <p:ph type="body" idx="1"/>
          </p:nvPr>
        </p:nvSpPr>
        <p:spPr bwMode="auto">
          <a:xfrm>
            <a:off x="755650" y="5078413"/>
            <a:ext cx="6046788" cy="4810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560">
                <a:solidFill>
                  <a:srgbClr val="385D8A"/>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a:p>
        </p:txBody>
      </p:sp>
    </p:spTree>
    <p:extLst>
      <p:ext uri="{BB962C8B-B14F-4D97-AF65-F5344CB8AC3E}">
        <p14:creationId xmlns:p14="http://schemas.microsoft.com/office/powerpoint/2010/main" val="2674675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7937" name="Rectangle 1"/>
          <p:cNvSpPr txBox="1">
            <a:spLocks noGrp="1" noRot="1" noChangeAspect="1" noChangeArrowheads="1"/>
          </p:cNvSpPr>
          <p:nvPr>
            <p:ph type="sldImg"/>
          </p:nvPr>
        </p:nvSpPr>
        <p:spPr bwMode="auto">
          <a:xfrm>
            <a:off x="217488" y="812800"/>
            <a:ext cx="7121525" cy="40068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7938" name="Rectangle 2"/>
          <p:cNvSpPr txBox="1">
            <a:spLocks noGrp="1" noChangeArrowheads="1"/>
          </p:cNvSpPr>
          <p:nvPr>
            <p:ph type="body" idx="1"/>
          </p:nvPr>
        </p:nvSpPr>
        <p:spPr bwMode="auto">
          <a:xfrm>
            <a:off x="755650" y="5078413"/>
            <a:ext cx="6046788" cy="4810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560">
                <a:solidFill>
                  <a:srgbClr val="385D8A"/>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a:p>
        </p:txBody>
      </p:sp>
    </p:spTree>
    <p:extLst>
      <p:ext uri="{BB962C8B-B14F-4D97-AF65-F5344CB8AC3E}">
        <p14:creationId xmlns:p14="http://schemas.microsoft.com/office/powerpoint/2010/main" val="33139603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8961" name="Rectangle 1"/>
          <p:cNvSpPr txBox="1">
            <a:spLocks noGrp="1" noRot="1" noChangeAspect="1" noChangeArrowheads="1"/>
          </p:cNvSpPr>
          <p:nvPr>
            <p:ph type="sldImg"/>
          </p:nvPr>
        </p:nvSpPr>
        <p:spPr bwMode="auto">
          <a:xfrm>
            <a:off x="217488" y="812800"/>
            <a:ext cx="7121525" cy="40068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8962" name="Rectangle 2"/>
          <p:cNvSpPr txBox="1">
            <a:spLocks noGrp="1" noChangeArrowheads="1"/>
          </p:cNvSpPr>
          <p:nvPr>
            <p:ph type="body" idx="1"/>
          </p:nvPr>
        </p:nvSpPr>
        <p:spPr bwMode="auto">
          <a:xfrm>
            <a:off x="755650" y="5078413"/>
            <a:ext cx="6046788" cy="4810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560">
                <a:solidFill>
                  <a:srgbClr val="385D8A"/>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a:p>
        </p:txBody>
      </p:sp>
    </p:spTree>
    <p:extLst>
      <p:ext uri="{BB962C8B-B14F-4D97-AF65-F5344CB8AC3E}">
        <p14:creationId xmlns:p14="http://schemas.microsoft.com/office/powerpoint/2010/main" val="23294743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9985" name="Rectangle 1"/>
          <p:cNvSpPr txBox="1">
            <a:spLocks noGrp="1" noRot="1" noChangeAspect="1" noChangeArrowheads="1"/>
          </p:cNvSpPr>
          <p:nvPr>
            <p:ph type="sldImg"/>
          </p:nvPr>
        </p:nvSpPr>
        <p:spPr bwMode="auto">
          <a:xfrm>
            <a:off x="217488" y="812800"/>
            <a:ext cx="7121525" cy="40068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9986" name="Rectangle 2"/>
          <p:cNvSpPr txBox="1">
            <a:spLocks noGrp="1" noChangeArrowheads="1"/>
          </p:cNvSpPr>
          <p:nvPr>
            <p:ph type="body" idx="1"/>
          </p:nvPr>
        </p:nvSpPr>
        <p:spPr bwMode="auto">
          <a:xfrm>
            <a:off x="755650" y="5078413"/>
            <a:ext cx="6046788" cy="4810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560">
                <a:solidFill>
                  <a:srgbClr val="385D8A"/>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a:p>
        </p:txBody>
      </p:sp>
    </p:spTree>
    <p:extLst>
      <p:ext uri="{BB962C8B-B14F-4D97-AF65-F5344CB8AC3E}">
        <p14:creationId xmlns:p14="http://schemas.microsoft.com/office/powerpoint/2010/main" val="34801101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1009" name="Rectangle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1010"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560">
                <a:solidFill>
                  <a:srgbClr val="385D8A"/>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a:p>
        </p:txBody>
      </p:sp>
    </p:spTree>
    <p:extLst>
      <p:ext uri="{BB962C8B-B14F-4D97-AF65-F5344CB8AC3E}">
        <p14:creationId xmlns:p14="http://schemas.microsoft.com/office/powerpoint/2010/main" val="1618184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81" name="Rectangle 1"/>
          <p:cNvSpPr txBox="1">
            <a:spLocks noGrp="1" noRot="1" noChangeAspect="1" noChangeArrowheads="1"/>
          </p:cNvSpPr>
          <p:nvPr>
            <p:ph type="sldImg"/>
          </p:nvPr>
        </p:nvSpPr>
        <p:spPr bwMode="auto">
          <a:xfrm>
            <a:off x="-16991013" y="-11796713"/>
            <a:ext cx="22153563" cy="12461876"/>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2882" name="Rectangle 2"/>
          <p:cNvSpPr txBox="1">
            <a:spLocks noGrp="1" noChangeArrowheads="1"/>
          </p:cNvSpPr>
          <p:nvPr>
            <p:ph type="body" idx="1"/>
          </p:nvPr>
        </p:nvSpPr>
        <p:spPr bwMode="auto">
          <a:xfrm>
            <a:off x="685800" y="4343400"/>
            <a:ext cx="5454650" cy="4083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dirty="0"/>
          </a:p>
        </p:txBody>
      </p:sp>
    </p:spTree>
    <p:extLst>
      <p:ext uri="{BB962C8B-B14F-4D97-AF65-F5344CB8AC3E}">
        <p14:creationId xmlns:p14="http://schemas.microsoft.com/office/powerpoint/2010/main" val="3825070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8417" name="Rectangle 1"/>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8418"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a:p>
        </p:txBody>
      </p:sp>
    </p:spTree>
    <p:extLst>
      <p:ext uri="{BB962C8B-B14F-4D97-AF65-F5344CB8AC3E}">
        <p14:creationId xmlns:p14="http://schemas.microsoft.com/office/powerpoint/2010/main" val="3830272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ymbol zastępczy obrazu slajdu 1"/>
          <p:cNvSpPr>
            <a:spLocks noGrp="1" noRot="1" noChangeAspect="1" noTextEdit="1"/>
          </p:cNvSpPr>
          <p:nvPr>
            <p:ph type="sldImg"/>
          </p:nvPr>
        </p:nvSpPr>
        <p:spPr>
          <a:solidFill>
            <a:srgbClr val="4F81BD"/>
          </a:solidFill>
          <a:ln w="25402">
            <a:solidFill>
              <a:srgbClr val="385D8A"/>
            </a:solidFill>
            <a:miter lim="800000"/>
            <a:headEnd/>
            <a:tailEnd/>
          </a:ln>
        </p:spPr>
      </p:sp>
      <p:sp>
        <p:nvSpPr>
          <p:cNvPr id="12291" name="Symbol zastępczy notatek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endParaRPr altLang="pl-PL" smtClean="0">
              <a:latin typeface="Arial" panose="020B0604020202020204" pitchFamily="34" charset="0"/>
              <a:cs typeface="Tahoma" panose="020B0604030504040204" pitchFamily="34" charset="0"/>
            </a:endParaRPr>
          </a:p>
        </p:txBody>
      </p:sp>
    </p:spTree>
    <p:extLst>
      <p:ext uri="{BB962C8B-B14F-4D97-AF65-F5344CB8AC3E}">
        <p14:creationId xmlns:p14="http://schemas.microsoft.com/office/powerpoint/2010/main" val="7569078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ymbol zastępczy obrazu slajdu 1"/>
          <p:cNvSpPr>
            <a:spLocks noGrp="1" noRot="1" noChangeAspect="1" noTextEdit="1"/>
          </p:cNvSpPr>
          <p:nvPr>
            <p:ph type="sldImg"/>
          </p:nvPr>
        </p:nvSpPr>
        <p:spPr>
          <a:xfrm>
            <a:off x="215900" y="812800"/>
            <a:ext cx="7127875" cy="4010025"/>
          </a:xfrm>
          <a:solidFill>
            <a:srgbClr val="4F81BD"/>
          </a:solidFill>
          <a:ln w="25402">
            <a:solidFill>
              <a:srgbClr val="385D8A"/>
            </a:solidFill>
            <a:miter lim="800000"/>
            <a:headEnd/>
            <a:tailEnd/>
          </a:ln>
        </p:spPr>
      </p:sp>
      <p:sp>
        <p:nvSpPr>
          <p:cNvPr id="30723" name="Symbol zastępczy notatek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endParaRPr altLang="pl-PL" smtClean="0">
              <a:latin typeface="Arial" panose="020B0604020202020204" pitchFamily="34" charset="0"/>
              <a:cs typeface="Tahoma" panose="020B0604030504040204" pitchFamily="34" charset="0"/>
            </a:endParaRPr>
          </a:p>
        </p:txBody>
      </p:sp>
    </p:spTree>
    <p:extLst>
      <p:ext uri="{BB962C8B-B14F-4D97-AF65-F5344CB8AC3E}">
        <p14:creationId xmlns:p14="http://schemas.microsoft.com/office/powerpoint/2010/main" val="17759360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61" name="Rectangle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3362"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560">
                <a:solidFill>
                  <a:srgbClr val="385D8A"/>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a:p>
        </p:txBody>
      </p:sp>
    </p:spTree>
    <p:extLst>
      <p:ext uri="{BB962C8B-B14F-4D97-AF65-F5344CB8AC3E}">
        <p14:creationId xmlns:p14="http://schemas.microsoft.com/office/powerpoint/2010/main" val="30146763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4385" name="Rectangle 1"/>
          <p:cNvSpPr txBox="1">
            <a:spLocks noGrp="1" noRot="1" noChangeAspect="1" noChangeArrowheads="1"/>
          </p:cNvSpPr>
          <p:nvPr>
            <p:ph type="sldImg"/>
          </p:nvPr>
        </p:nvSpPr>
        <p:spPr bwMode="auto">
          <a:xfrm>
            <a:off x="217488" y="812800"/>
            <a:ext cx="7121525" cy="40068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4386" name="Rectangle 2"/>
          <p:cNvSpPr txBox="1">
            <a:spLocks noGrp="1" noChangeArrowheads="1"/>
          </p:cNvSpPr>
          <p:nvPr>
            <p:ph type="body" idx="1"/>
          </p:nvPr>
        </p:nvSpPr>
        <p:spPr bwMode="auto">
          <a:xfrm>
            <a:off x="755650" y="5078413"/>
            <a:ext cx="6046788" cy="4810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560">
                <a:solidFill>
                  <a:srgbClr val="385D8A"/>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a:p>
        </p:txBody>
      </p:sp>
    </p:spTree>
    <p:extLst>
      <p:ext uri="{BB962C8B-B14F-4D97-AF65-F5344CB8AC3E}">
        <p14:creationId xmlns:p14="http://schemas.microsoft.com/office/powerpoint/2010/main" val="558613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smtClean="0"/>
              <a:t>Kliknij, aby edytować styl</a:t>
            </a:r>
            <a:endParaRPr lang="pl-PL"/>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pl-PL"/>
          </a:p>
        </p:txBody>
      </p:sp>
      <p:sp>
        <p:nvSpPr>
          <p:cNvPr id="4" name="Symbol zastępczy daty 3"/>
          <p:cNvSpPr>
            <a:spLocks noGrp="1"/>
          </p:cNvSpPr>
          <p:nvPr>
            <p:ph type="dt" idx="10"/>
          </p:nvPr>
        </p:nvSpPr>
        <p:spPr/>
        <p:txBody>
          <a:bodyPr/>
          <a:lstStyle>
            <a:lvl1pPr>
              <a:defRPr/>
            </a:lvl1pPr>
          </a:lstStyle>
          <a:p>
            <a:endParaRPr lang="pl-PL" altLang="pl-PL"/>
          </a:p>
        </p:txBody>
      </p:sp>
      <p:sp>
        <p:nvSpPr>
          <p:cNvPr id="5" name="Symbol zastępczy stopki 4"/>
          <p:cNvSpPr>
            <a:spLocks noGrp="1"/>
          </p:cNvSpPr>
          <p:nvPr>
            <p:ph type="ftr" idx="11"/>
          </p:nvPr>
        </p:nvSpPr>
        <p:spPr/>
        <p:txBody>
          <a:bodyPr/>
          <a:lstStyle>
            <a:lvl1pPr>
              <a:defRPr/>
            </a:lvl1pPr>
          </a:lstStyle>
          <a:p>
            <a:endParaRPr lang="pl-PL" altLang="pl-PL"/>
          </a:p>
        </p:txBody>
      </p:sp>
      <p:sp>
        <p:nvSpPr>
          <p:cNvPr id="6" name="Symbol zastępczy numeru slajdu 5"/>
          <p:cNvSpPr>
            <a:spLocks noGrp="1"/>
          </p:cNvSpPr>
          <p:nvPr>
            <p:ph type="sldNum" idx="12"/>
          </p:nvPr>
        </p:nvSpPr>
        <p:spPr/>
        <p:txBody>
          <a:bodyPr/>
          <a:lstStyle>
            <a:lvl1pPr>
              <a:defRPr/>
            </a:lvl1pPr>
          </a:lstStyle>
          <a:p>
            <a:fld id="{DA1FAC33-03E5-420D-BF31-BECB1779F69B}" type="slidenum">
              <a:rPr lang="pl-PL" altLang="pl-PL"/>
              <a:pPr/>
              <a:t>‹#›</a:t>
            </a:fld>
            <a:endParaRPr lang="pl-PL" altLang="pl-PL"/>
          </a:p>
        </p:txBody>
      </p:sp>
    </p:spTree>
    <p:extLst>
      <p:ext uri="{BB962C8B-B14F-4D97-AF65-F5344CB8AC3E}">
        <p14:creationId xmlns:p14="http://schemas.microsoft.com/office/powerpoint/2010/main" val="1232577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idx="10"/>
          </p:nvPr>
        </p:nvSpPr>
        <p:spPr/>
        <p:txBody>
          <a:bodyPr/>
          <a:lstStyle>
            <a:lvl1pPr>
              <a:defRPr/>
            </a:lvl1pPr>
          </a:lstStyle>
          <a:p>
            <a:endParaRPr lang="pl-PL" altLang="pl-PL"/>
          </a:p>
        </p:txBody>
      </p:sp>
      <p:sp>
        <p:nvSpPr>
          <p:cNvPr id="5" name="Symbol zastępczy stopki 4"/>
          <p:cNvSpPr>
            <a:spLocks noGrp="1"/>
          </p:cNvSpPr>
          <p:nvPr>
            <p:ph type="ftr" idx="11"/>
          </p:nvPr>
        </p:nvSpPr>
        <p:spPr/>
        <p:txBody>
          <a:bodyPr/>
          <a:lstStyle>
            <a:lvl1pPr>
              <a:defRPr/>
            </a:lvl1pPr>
          </a:lstStyle>
          <a:p>
            <a:endParaRPr lang="pl-PL" altLang="pl-PL"/>
          </a:p>
        </p:txBody>
      </p:sp>
      <p:sp>
        <p:nvSpPr>
          <p:cNvPr id="6" name="Symbol zastępczy numeru slajdu 5"/>
          <p:cNvSpPr>
            <a:spLocks noGrp="1"/>
          </p:cNvSpPr>
          <p:nvPr>
            <p:ph type="sldNum" idx="12"/>
          </p:nvPr>
        </p:nvSpPr>
        <p:spPr/>
        <p:txBody>
          <a:bodyPr/>
          <a:lstStyle>
            <a:lvl1pPr>
              <a:defRPr/>
            </a:lvl1pPr>
          </a:lstStyle>
          <a:p>
            <a:fld id="{E8B0CB28-9814-466A-B49C-C263EDE8C0AC}" type="slidenum">
              <a:rPr lang="pl-PL" altLang="pl-PL"/>
              <a:pPr/>
              <a:t>‹#›</a:t>
            </a:fld>
            <a:endParaRPr lang="pl-PL" altLang="pl-PL"/>
          </a:p>
        </p:txBody>
      </p:sp>
    </p:spTree>
    <p:extLst>
      <p:ext uri="{BB962C8B-B14F-4D97-AF65-F5344CB8AC3E}">
        <p14:creationId xmlns:p14="http://schemas.microsoft.com/office/powerpoint/2010/main" val="191937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803218" y="128588"/>
            <a:ext cx="2730500" cy="5961062"/>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609601" y="128588"/>
            <a:ext cx="7990417" cy="5961062"/>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idx="10"/>
          </p:nvPr>
        </p:nvSpPr>
        <p:spPr/>
        <p:txBody>
          <a:bodyPr/>
          <a:lstStyle>
            <a:lvl1pPr>
              <a:defRPr/>
            </a:lvl1pPr>
          </a:lstStyle>
          <a:p>
            <a:endParaRPr lang="pl-PL" altLang="pl-PL"/>
          </a:p>
        </p:txBody>
      </p:sp>
      <p:sp>
        <p:nvSpPr>
          <p:cNvPr id="5" name="Symbol zastępczy stopki 4"/>
          <p:cNvSpPr>
            <a:spLocks noGrp="1"/>
          </p:cNvSpPr>
          <p:nvPr>
            <p:ph type="ftr" idx="11"/>
          </p:nvPr>
        </p:nvSpPr>
        <p:spPr/>
        <p:txBody>
          <a:bodyPr/>
          <a:lstStyle>
            <a:lvl1pPr>
              <a:defRPr/>
            </a:lvl1pPr>
          </a:lstStyle>
          <a:p>
            <a:endParaRPr lang="pl-PL" altLang="pl-PL"/>
          </a:p>
        </p:txBody>
      </p:sp>
      <p:sp>
        <p:nvSpPr>
          <p:cNvPr id="6" name="Symbol zastępczy numeru slajdu 5"/>
          <p:cNvSpPr>
            <a:spLocks noGrp="1"/>
          </p:cNvSpPr>
          <p:nvPr>
            <p:ph type="sldNum" idx="12"/>
          </p:nvPr>
        </p:nvSpPr>
        <p:spPr/>
        <p:txBody>
          <a:bodyPr/>
          <a:lstStyle>
            <a:lvl1pPr>
              <a:defRPr/>
            </a:lvl1pPr>
          </a:lstStyle>
          <a:p>
            <a:fld id="{22D1CFDE-60F7-410D-A864-7EDB6B7F33AF}" type="slidenum">
              <a:rPr lang="pl-PL" altLang="pl-PL"/>
              <a:pPr/>
              <a:t>‹#›</a:t>
            </a:fld>
            <a:endParaRPr lang="pl-PL" altLang="pl-PL"/>
          </a:p>
        </p:txBody>
      </p:sp>
    </p:spTree>
    <p:extLst>
      <p:ext uri="{BB962C8B-B14F-4D97-AF65-F5344CB8AC3E}">
        <p14:creationId xmlns:p14="http://schemas.microsoft.com/office/powerpoint/2010/main" val="1021496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Układ niestandardowy">
    <p:spTree>
      <p:nvGrpSpPr>
        <p:cNvPr id="1" name=""/>
        <p:cNvGrpSpPr/>
        <p:nvPr/>
      </p:nvGrpSpPr>
      <p:grpSpPr>
        <a:xfrm>
          <a:off x="0" y="0"/>
          <a:ext cx="0" cy="0"/>
          <a:chOff x="0" y="0"/>
          <a:chExt cx="0" cy="0"/>
        </a:xfrm>
      </p:grpSpPr>
      <p:sp>
        <p:nvSpPr>
          <p:cNvPr id="2" name="Tytuł 1"/>
          <p:cNvSpPr>
            <a:spLocks noGrp="1"/>
          </p:cNvSpPr>
          <p:nvPr>
            <p:ph type="title"/>
          </p:nvPr>
        </p:nvSpPr>
        <p:spPr>
          <a:xfrm>
            <a:off x="609600" y="128588"/>
            <a:ext cx="10924117" cy="1433512"/>
          </a:xfrm>
        </p:spPr>
        <p:txBody>
          <a:bodyPr/>
          <a:lstStyle/>
          <a:p>
            <a:r>
              <a:rPr lang="pl-PL" smtClean="0"/>
              <a:t>Kliknij, aby edytować styl</a:t>
            </a:r>
            <a:endParaRPr lang="pl-PL"/>
          </a:p>
        </p:txBody>
      </p:sp>
      <p:sp>
        <p:nvSpPr>
          <p:cNvPr id="3" name="Symbol zastępczy daty 2"/>
          <p:cNvSpPr>
            <a:spLocks noGrp="1"/>
          </p:cNvSpPr>
          <p:nvPr>
            <p:ph type="dt" idx="10"/>
          </p:nvPr>
        </p:nvSpPr>
        <p:spPr>
          <a:xfrm>
            <a:off x="609600" y="6245225"/>
            <a:ext cx="2796117" cy="439738"/>
          </a:xfrm>
        </p:spPr>
        <p:txBody>
          <a:bodyPr/>
          <a:lstStyle>
            <a:lvl1pPr>
              <a:defRPr/>
            </a:lvl1pPr>
          </a:lstStyle>
          <a:p>
            <a:endParaRPr lang="pl-PL" altLang="pl-PL"/>
          </a:p>
        </p:txBody>
      </p:sp>
      <p:sp>
        <p:nvSpPr>
          <p:cNvPr id="4" name="Symbol zastępczy stopki 3"/>
          <p:cNvSpPr>
            <a:spLocks noGrp="1"/>
          </p:cNvSpPr>
          <p:nvPr>
            <p:ph type="ftr" idx="11"/>
          </p:nvPr>
        </p:nvSpPr>
        <p:spPr>
          <a:xfrm>
            <a:off x="4165600" y="6245225"/>
            <a:ext cx="3812117" cy="439738"/>
          </a:xfrm>
        </p:spPr>
        <p:txBody>
          <a:bodyPr/>
          <a:lstStyle>
            <a:lvl1pPr>
              <a:defRPr/>
            </a:lvl1pPr>
          </a:lstStyle>
          <a:p>
            <a:endParaRPr lang="pl-PL" altLang="pl-PL"/>
          </a:p>
        </p:txBody>
      </p:sp>
      <p:sp>
        <p:nvSpPr>
          <p:cNvPr id="5" name="Symbol zastępczy numeru slajdu 4"/>
          <p:cNvSpPr>
            <a:spLocks noGrp="1"/>
          </p:cNvSpPr>
          <p:nvPr>
            <p:ph type="sldNum" idx="12"/>
          </p:nvPr>
        </p:nvSpPr>
        <p:spPr>
          <a:xfrm>
            <a:off x="8737600" y="6245225"/>
            <a:ext cx="2796117" cy="439738"/>
          </a:xfrm>
        </p:spPr>
        <p:txBody>
          <a:bodyPr/>
          <a:lstStyle>
            <a:lvl1pPr>
              <a:defRPr/>
            </a:lvl1pPr>
          </a:lstStyle>
          <a:p>
            <a:fld id="{7AC23171-0DB0-4CB3-8C03-D66E3CEC7C2B}" type="slidenum">
              <a:rPr lang="pl-PL" altLang="pl-PL"/>
              <a:pPr/>
              <a:t>‹#›</a:t>
            </a:fld>
            <a:endParaRPr lang="pl-PL" altLang="pl-PL"/>
          </a:p>
        </p:txBody>
      </p:sp>
    </p:spTree>
    <p:extLst>
      <p:ext uri="{BB962C8B-B14F-4D97-AF65-F5344CB8AC3E}">
        <p14:creationId xmlns:p14="http://schemas.microsoft.com/office/powerpoint/2010/main" val="4587208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smtClean="0"/>
              <a:t>Kliknij, aby edytować styl</a:t>
            </a:r>
            <a:endParaRPr lang="pl-PL"/>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pl-PL"/>
          </a:p>
        </p:txBody>
      </p:sp>
      <p:sp>
        <p:nvSpPr>
          <p:cNvPr id="4" name="Symbol zastępczy daty 3"/>
          <p:cNvSpPr>
            <a:spLocks noGrp="1"/>
          </p:cNvSpPr>
          <p:nvPr>
            <p:ph type="dt" idx="10"/>
          </p:nvPr>
        </p:nvSpPr>
        <p:spPr/>
        <p:txBody>
          <a:bodyPr/>
          <a:lstStyle>
            <a:lvl1pPr>
              <a:defRPr/>
            </a:lvl1pPr>
          </a:lstStyle>
          <a:p>
            <a:endParaRPr lang="pl-PL" altLang="pl-PL"/>
          </a:p>
        </p:txBody>
      </p:sp>
      <p:sp>
        <p:nvSpPr>
          <p:cNvPr id="5" name="Symbol zastępczy stopki 4"/>
          <p:cNvSpPr>
            <a:spLocks noGrp="1"/>
          </p:cNvSpPr>
          <p:nvPr>
            <p:ph type="ftr" idx="11"/>
          </p:nvPr>
        </p:nvSpPr>
        <p:spPr/>
        <p:txBody>
          <a:bodyPr/>
          <a:lstStyle>
            <a:lvl1pPr>
              <a:defRPr/>
            </a:lvl1pPr>
          </a:lstStyle>
          <a:p>
            <a:endParaRPr lang="pl-PL" altLang="pl-PL"/>
          </a:p>
        </p:txBody>
      </p:sp>
      <p:sp>
        <p:nvSpPr>
          <p:cNvPr id="6" name="Symbol zastępczy numeru slajdu 5"/>
          <p:cNvSpPr>
            <a:spLocks noGrp="1"/>
          </p:cNvSpPr>
          <p:nvPr>
            <p:ph type="sldNum" idx="12"/>
          </p:nvPr>
        </p:nvSpPr>
        <p:spPr/>
        <p:txBody>
          <a:bodyPr/>
          <a:lstStyle>
            <a:lvl1pPr>
              <a:defRPr/>
            </a:lvl1pPr>
          </a:lstStyle>
          <a:p>
            <a:fld id="{DA1FAC33-03E5-420D-BF31-BECB1779F69B}" type="slidenum">
              <a:rPr lang="pl-PL" altLang="pl-PL"/>
              <a:pPr/>
              <a:t>‹#›</a:t>
            </a:fld>
            <a:endParaRPr lang="pl-PL" altLang="pl-PL"/>
          </a:p>
        </p:txBody>
      </p:sp>
    </p:spTree>
    <p:extLst>
      <p:ext uri="{BB962C8B-B14F-4D97-AF65-F5344CB8AC3E}">
        <p14:creationId xmlns:p14="http://schemas.microsoft.com/office/powerpoint/2010/main" val="975328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idx="10"/>
          </p:nvPr>
        </p:nvSpPr>
        <p:spPr/>
        <p:txBody>
          <a:bodyPr/>
          <a:lstStyle>
            <a:lvl1pPr>
              <a:defRPr/>
            </a:lvl1pPr>
          </a:lstStyle>
          <a:p>
            <a:endParaRPr lang="pl-PL" altLang="pl-PL"/>
          </a:p>
        </p:txBody>
      </p:sp>
      <p:sp>
        <p:nvSpPr>
          <p:cNvPr id="5" name="Symbol zastępczy stopki 4"/>
          <p:cNvSpPr>
            <a:spLocks noGrp="1"/>
          </p:cNvSpPr>
          <p:nvPr>
            <p:ph type="ftr" idx="11"/>
          </p:nvPr>
        </p:nvSpPr>
        <p:spPr/>
        <p:txBody>
          <a:bodyPr/>
          <a:lstStyle>
            <a:lvl1pPr>
              <a:defRPr/>
            </a:lvl1pPr>
          </a:lstStyle>
          <a:p>
            <a:endParaRPr lang="pl-PL" altLang="pl-PL"/>
          </a:p>
        </p:txBody>
      </p:sp>
      <p:sp>
        <p:nvSpPr>
          <p:cNvPr id="6" name="Symbol zastępczy numeru slajdu 5"/>
          <p:cNvSpPr>
            <a:spLocks noGrp="1"/>
          </p:cNvSpPr>
          <p:nvPr>
            <p:ph type="sldNum" idx="12"/>
          </p:nvPr>
        </p:nvSpPr>
        <p:spPr/>
        <p:txBody>
          <a:bodyPr/>
          <a:lstStyle>
            <a:lvl1pPr>
              <a:defRPr/>
            </a:lvl1pPr>
          </a:lstStyle>
          <a:p>
            <a:fld id="{28922D3D-3753-4596-8333-5870EBAC0B70}" type="slidenum">
              <a:rPr lang="pl-PL" altLang="pl-PL"/>
              <a:pPr/>
              <a:t>‹#›</a:t>
            </a:fld>
            <a:endParaRPr lang="pl-PL" altLang="pl-PL"/>
          </a:p>
        </p:txBody>
      </p:sp>
    </p:spTree>
    <p:extLst>
      <p:ext uri="{BB962C8B-B14F-4D97-AF65-F5344CB8AC3E}">
        <p14:creationId xmlns:p14="http://schemas.microsoft.com/office/powerpoint/2010/main" val="5644192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1" y="1709739"/>
            <a:ext cx="10515600" cy="2852737"/>
          </a:xfrm>
        </p:spPr>
        <p:txBody>
          <a:bodyPr anchor="b"/>
          <a:lstStyle>
            <a:lvl1pPr>
              <a:defRPr sz="6000"/>
            </a:lvl1pPr>
          </a:lstStyle>
          <a:p>
            <a:r>
              <a:rPr lang="pl-PL" smtClean="0"/>
              <a:t>Kliknij, aby edytować styl</a:t>
            </a:r>
            <a:endParaRPr lang="pl-PL"/>
          </a:p>
        </p:txBody>
      </p:sp>
      <p:sp>
        <p:nvSpPr>
          <p:cNvPr id="3" name="Symbol zastępczy tekstu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l-PL" smtClean="0"/>
              <a:t>Kliknij, aby edytować style wzorca tekstu</a:t>
            </a:r>
          </a:p>
        </p:txBody>
      </p:sp>
      <p:sp>
        <p:nvSpPr>
          <p:cNvPr id="4" name="Symbol zastępczy daty 3"/>
          <p:cNvSpPr>
            <a:spLocks noGrp="1"/>
          </p:cNvSpPr>
          <p:nvPr>
            <p:ph type="dt" idx="10"/>
          </p:nvPr>
        </p:nvSpPr>
        <p:spPr/>
        <p:txBody>
          <a:bodyPr/>
          <a:lstStyle>
            <a:lvl1pPr>
              <a:defRPr/>
            </a:lvl1pPr>
          </a:lstStyle>
          <a:p>
            <a:endParaRPr lang="pl-PL" altLang="pl-PL"/>
          </a:p>
        </p:txBody>
      </p:sp>
      <p:sp>
        <p:nvSpPr>
          <p:cNvPr id="5" name="Symbol zastępczy stopki 4"/>
          <p:cNvSpPr>
            <a:spLocks noGrp="1"/>
          </p:cNvSpPr>
          <p:nvPr>
            <p:ph type="ftr" idx="11"/>
          </p:nvPr>
        </p:nvSpPr>
        <p:spPr/>
        <p:txBody>
          <a:bodyPr/>
          <a:lstStyle>
            <a:lvl1pPr>
              <a:defRPr/>
            </a:lvl1pPr>
          </a:lstStyle>
          <a:p>
            <a:endParaRPr lang="pl-PL" altLang="pl-PL"/>
          </a:p>
        </p:txBody>
      </p:sp>
      <p:sp>
        <p:nvSpPr>
          <p:cNvPr id="6" name="Symbol zastępczy numeru slajdu 5"/>
          <p:cNvSpPr>
            <a:spLocks noGrp="1"/>
          </p:cNvSpPr>
          <p:nvPr>
            <p:ph type="sldNum" idx="12"/>
          </p:nvPr>
        </p:nvSpPr>
        <p:spPr/>
        <p:txBody>
          <a:bodyPr/>
          <a:lstStyle>
            <a:lvl1pPr>
              <a:defRPr/>
            </a:lvl1pPr>
          </a:lstStyle>
          <a:p>
            <a:fld id="{024E1EE1-21BE-4822-9DEA-4F852F05A7E7}" type="slidenum">
              <a:rPr lang="pl-PL" altLang="pl-PL"/>
              <a:pPr/>
              <a:t>‹#›</a:t>
            </a:fld>
            <a:endParaRPr lang="pl-PL" altLang="pl-PL"/>
          </a:p>
        </p:txBody>
      </p:sp>
    </p:spTree>
    <p:extLst>
      <p:ext uri="{BB962C8B-B14F-4D97-AF65-F5344CB8AC3E}">
        <p14:creationId xmlns:p14="http://schemas.microsoft.com/office/powerpoint/2010/main" val="36475345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609600" y="1600200"/>
            <a:ext cx="5359400" cy="448945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6172200" y="1600200"/>
            <a:ext cx="5361517" cy="448945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idx="10"/>
          </p:nvPr>
        </p:nvSpPr>
        <p:spPr/>
        <p:txBody>
          <a:bodyPr/>
          <a:lstStyle>
            <a:lvl1pPr>
              <a:defRPr/>
            </a:lvl1pPr>
          </a:lstStyle>
          <a:p>
            <a:endParaRPr lang="pl-PL" altLang="pl-PL"/>
          </a:p>
        </p:txBody>
      </p:sp>
      <p:sp>
        <p:nvSpPr>
          <p:cNvPr id="6" name="Symbol zastępczy stopki 5"/>
          <p:cNvSpPr>
            <a:spLocks noGrp="1"/>
          </p:cNvSpPr>
          <p:nvPr>
            <p:ph type="ftr" idx="11"/>
          </p:nvPr>
        </p:nvSpPr>
        <p:spPr/>
        <p:txBody>
          <a:bodyPr/>
          <a:lstStyle>
            <a:lvl1pPr>
              <a:defRPr/>
            </a:lvl1pPr>
          </a:lstStyle>
          <a:p>
            <a:endParaRPr lang="pl-PL" altLang="pl-PL"/>
          </a:p>
        </p:txBody>
      </p:sp>
      <p:sp>
        <p:nvSpPr>
          <p:cNvPr id="7" name="Symbol zastępczy numeru slajdu 6"/>
          <p:cNvSpPr>
            <a:spLocks noGrp="1"/>
          </p:cNvSpPr>
          <p:nvPr>
            <p:ph type="sldNum" idx="12"/>
          </p:nvPr>
        </p:nvSpPr>
        <p:spPr/>
        <p:txBody>
          <a:bodyPr/>
          <a:lstStyle>
            <a:lvl1pPr>
              <a:defRPr/>
            </a:lvl1pPr>
          </a:lstStyle>
          <a:p>
            <a:fld id="{1765BE47-CBE8-4AAB-9378-2CC053A0F4BF}" type="slidenum">
              <a:rPr lang="pl-PL" altLang="pl-PL"/>
              <a:pPr/>
              <a:t>‹#›</a:t>
            </a:fld>
            <a:endParaRPr lang="pl-PL" altLang="pl-PL"/>
          </a:p>
        </p:txBody>
      </p:sp>
    </p:spTree>
    <p:extLst>
      <p:ext uri="{BB962C8B-B14F-4D97-AF65-F5344CB8AC3E}">
        <p14:creationId xmlns:p14="http://schemas.microsoft.com/office/powerpoint/2010/main" val="37463643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40317" y="365126"/>
            <a:ext cx="10515600" cy="1325563"/>
          </a:xfrm>
        </p:spPr>
        <p:txBody>
          <a:bodyPr/>
          <a:lstStyle/>
          <a:p>
            <a:r>
              <a:rPr lang="pl-PL" smtClean="0"/>
              <a:t>Kliknij, aby edytować styl</a:t>
            </a:r>
            <a:endParaRPr lang="pl-PL"/>
          </a:p>
        </p:txBody>
      </p:sp>
      <p:sp>
        <p:nvSpPr>
          <p:cNvPr id="3" name="Symbol zastępczy tekstu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840318" y="2505075"/>
            <a:ext cx="5158316"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6172200" y="2505075"/>
            <a:ext cx="5183717"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idx="10"/>
          </p:nvPr>
        </p:nvSpPr>
        <p:spPr/>
        <p:txBody>
          <a:bodyPr/>
          <a:lstStyle>
            <a:lvl1pPr>
              <a:defRPr/>
            </a:lvl1pPr>
          </a:lstStyle>
          <a:p>
            <a:endParaRPr lang="pl-PL" altLang="pl-PL"/>
          </a:p>
        </p:txBody>
      </p:sp>
      <p:sp>
        <p:nvSpPr>
          <p:cNvPr id="8" name="Symbol zastępczy stopki 7"/>
          <p:cNvSpPr>
            <a:spLocks noGrp="1"/>
          </p:cNvSpPr>
          <p:nvPr>
            <p:ph type="ftr" idx="11"/>
          </p:nvPr>
        </p:nvSpPr>
        <p:spPr/>
        <p:txBody>
          <a:bodyPr/>
          <a:lstStyle>
            <a:lvl1pPr>
              <a:defRPr/>
            </a:lvl1pPr>
          </a:lstStyle>
          <a:p>
            <a:endParaRPr lang="pl-PL" altLang="pl-PL"/>
          </a:p>
        </p:txBody>
      </p:sp>
      <p:sp>
        <p:nvSpPr>
          <p:cNvPr id="9" name="Symbol zastępczy numeru slajdu 8"/>
          <p:cNvSpPr>
            <a:spLocks noGrp="1"/>
          </p:cNvSpPr>
          <p:nvPr>
            <p:ph type="sldNum" idx="12"/>
          </p:nvPr>
        </p:nvSpPr>
        <p:spPr/>
        <p:txBody>
          <a:bodyPr/>
          <a:lstStyle>
            <a:lvl1pPr>
              <a:defRPr/>
            </a:lvl1pPr>
          </a:lstStyle>
          <a:p>
            <a:fld id="{FD8B7A0D-68A1-4DBC-8262-250659416F61}" type="slidenum">
              <a:rPr lang="pl-PL" altLang="pl-PL"/>
              <a:pPr/>
              <a:t>‹#›</a:t>
            </a:fld>
            <a:endParaRPr lang="pl-PL" altLang="pl-PL"/>
          </a:p>
        </p:txBody>
      </p:sp>
    </p:spTree>
    <p:extLst>
      <p:ext uri="{BB962C8B-B14F-4D97-AF65-F5344CB8AC3E}">
        <p14:creationId xmlns:p14="http://schemas.microsoft.com/office/powerpoint/2010/main" val="13729990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idx="10"/>
          </p:nvPr>
        </p:nvSpPr>
        <p:spPr/>
        <p:txBody>
          <a:bodyPr/>
          <a:lstStyle>
            <a:lvl1pPr>
              <a:defRPr/>
            </a:lvl1pPr>
          </a:lstStyle>
          <a:p>
            <a:endParaRPr lang="pl-PL" altLang="pl-PL"/>
          </a:p>
        </p:txBody>
      </p:sp>
      <p:sp>
        <p:nvSpPr>
          <p:cNvPr id="4" name="Symbol zastępczy stopki 3"/>
          <p:cNvSpPr>
            <a:spLocks noGrp="1"/>
          </p:cNvSpPr>
          <p:nvPr>
            <p:ph type="ftr" idx="11"/>
          </p:nvPr>
        </p:nvSpPr>
        <p:spPr/>
        <p:txBody>
          <a:bodyPr/>
          <a:lstStyle>
            <a:lvl1pPr>
              <a:defRPr/>
            </a:lvl1pPr>
          </a:lstStyle>
          <a:p>
            <a:endParaRPr lang="pl-PL" altLang="pl-PL"/>
          </a:p>
        </p:txBody>
      </p:sp>
      <p:sp>
        <p:nvSpPr>
          <p:cNvPr id="5" name="Symbol zastępczy numeru slajdu 4"/>
          <p:cNvSpPr>
            <a:spLocks noGrp="1"/>
          </p:cNvSpPr>
          <p:nvPr>
            <p:ph type="sldNum" idx="12"/>
          </p:nvPr>
        </p:nvSpPr>
        <p:spPr/>
        <p:txBody>
          <a:bodyPr/>
          <a:lstStyle>
            <a:lvl1pPr>
              <a:defRPr/>
            </a:lvl1pPr>
          </a:lstStyle>
          <a:p>
            <a:fld id="{11681B28-CE00-4E7A-A651-E65D4ACEB4BC}" type="slidenum">
              <a:rPr lang="pl-PL" altLang="pl-PL"/>
              <a:pPr/>
              <a:t>‹#›</a:t>
            </a:fld>
            <a:endParaRPr lang="pl-PL" altLang="pl-PL"/>
          </a:p>
        </p:txBody>
      </p:sp>
    </p:spTree>
    <p:extLst>
      <p:ext uri="{BB962C8B-B14F-4D97-AF65-F5344CB8AC3E}">
        <p14:creationId xmlns:p14="http://schemas.microsoft.com/office/powerpoint/2010/main" val="1078242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idx="10"/>
          </p:nvPr>
        </p:nvSpPr>
        <p:spPr/>
        <p:txBody>
          <a:bodyPr/>
          <a:lstStyle>
            <a:lvl1pPr>
              <a:defRPr/>
            </a:lvl1pPr>
          </a:lstStyle>
          <a:p>
            <a:endParaRPr lang="pl-PL" altLang="pl-PL"/>
          </a:p>
        </p:txBody>
      </p:sp>
      <p:sp>
        <p:nvSpPr>
          <p:cNvPr id="3" name="Symbol zastępczy stopki 2"/>
          <p:cNvSpPr>
            <a:spLocks noGrp="1"/>
          </p:cNvSpPr>
          <p:nvPr>
            <p:ph type="ftr" idx="11"/>
          </p:nvPr>
        </p:nvSpPr>
        <p:spPr/>
        <p:txBody>
          <a:bodyPr/>
          <a:lstStyle>
            <a:lvl1pPr>
              <a:defRPr/>
            </a:lvl1pPr>
          </a:lstStyle>
          <a:p>
            <a:endParaRPr lang="pl-PL" altLang="pl-PL"/>
          </a:p>
        </p:txBody>
      </p:sp>
      <p:sp>
        <p:nvSpPr>
          <p:cNvPr id="4" name="Symbol zastępczy numeru slajdu 3"/>
          <p:cNvSpPr>
            <a:spLocks noGrp="1"/>
          </p:cNvSpPr>
          <p:nvPr>
            <p:ph type="sldNum" idx="12"/>
          </p:nvPr>
        </p:nvSpPr>
        <p:spPr/>
        <p:txBody>
          <a:bodyPr/>
          <a:lstStyle>
            <a:lvl1pPr>
              <a:defRPr/>
            </a:lvl1pPr>
          </a:lstStyle>
          <a:p>
            <a:fld id="{408F922B-17FC-4F46-9FA3-2745DDD4C021}" type="slidenum">
              <a:rPr lang="pl-PL" altLang="pl-PL"/>
              <a:pPr/>
              <a:t>‹#›</a:t>
            </a:fld>
            <a:endParaRPr lang="pl-PL" altLang="pl-PL"/>
          </a:p>
        </p:txBody>
      </p:sp>
    </p:spTree>
    <p:extLst>
      <p:ext uri="{BB962C8B-B14F-4D97-AF65-F5344CB8AC3E}">
        <p14:creationId xmlns:p14="http://schemas.microsoft.com/office/powerpoint/2010/main" val="1348615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idx="10"/>
          </p:nvPr>
        </p:nvSpPr>
        <p:spPr/>
        <p:txBody>
          <a:bodyPr/>
          <a:lstStyle>
            <a:lvl1pPr>
              <a:defRPr/>
            </a:lvl1pPr>
          </a:lstStyle>
          <a:p>
            <a:endParaRPr lang="pl-PL" altLang="pl-PL"/>
          </a:p>
        </p:txBody>
      </p:sp>
      <p:sp>
        <p:nvSpPr>
          <p:cNvPr id="5" name="Symbol zastępczy stopki 4"/>
          <p:cNvSpPr>
            <a:spLocks noGrp="1"/>
          </p:cNvSpPr>
          <p:nvPr>
            <p:ph type="ftr" idx="11"/>
          </p:nvPr>
        </p:nvSpPr>
        <p:spPr/>
        <p:txBody>
          <a:bodyPr/>
          <a:lstStyle>
            <a:lvl1pPr>
              <a:defRPr/>
            </a:lvl1pPr>
          </a:lstStyle>
          <a:p>
            <a:endParaRPr lang="pl-PL" altLang="pl-PL"/>
          </a:p>
        </p:txBody>
      </p:sp>
      <p:sp>
        <p:nvSpPr>
          <p:cNvPr id="6" name="Symbol zastępczy numeru slajdu 5"/>
          <p:cNvSpPr>
            <a:spLocks noGrp="1"/>
          </p:cNvSpPr>
          <p:nvPr>
            <p:ph type="sldNum" idx="12"/>
          </p:nvPr>
        </p:nvSpPr>
        <p:spPr/>
        <p:txBody>
          <a:bodyPr/>
          <a:lstStyle>
            <a:lvl1pPr>
              <a:defRPr/>
            </a:lvl1pPr>
          </a:lstStyle>
          <a:p>
            <a:fld id="{28922D3D-3753-4596-8333-5870EBAC0B70}" type="slidenum">
              <a:rPr lang="pl-PL" altLang="pl-PL"/>
              <a:pPr/>
              <a:t>‹#›</a:t>
            </a:fld>
            <a:endParaRPr lang="pl-PL" altLang="pl-PL"/>
          </a:p>
        </p:txBody>
      </p:sp>
    </p:spTree>
    <p:extLst>
      <p:ext uri="{BB962C8B-B14F-4D97-AF65-F5344CB8AC3E}">
        <p14:creationId xmlns:p14="http://schemas.microsoft.com/office/powerpoint/2010/main" val="17747885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40318" y="457200"/>
            <a:ext cx="3932767" cy="1600200"/>
          </a:xfrm>
        </p:spPr>
        <p:txBody>
          <a:bodyPr anchor="b"/>
          <a:lstStyle>
            <a:lvl1pPr>
              <a:defRPr sz="3200"/>
            </a:lvl1pPr>
          </a:lstStyle>
          <a:p>
            <a:r>
              <a:rPr lang="pl-PL" smtClean="0"/>
              <a:t>Kliknij, aby edytować styl</a:t>
            </a:r>
            <a:endParaRPr lang="pl-PL"/>
          </a:p>
        </p:txBody>
      </p:sp>
      <p:sp>
        <p:nvSpPr>
          <p:cNvPr id="3" name="Symbol zastępczy zawartości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Symbol zastępczy daty 4"/>
          <p:cNvSpPr>
            <a:spLocks noGrp="1"/>
          </p:cNvSpPr>
          <p:nvPr>
            <p:ph type="dt" idx="10"/>
          </p:nvPr>
        </p:nvSpPr>
        <p:spPr/>
        <p:txBody>
          <a:bodyPr/>
          <a:lstStyle>
            <a:lvl1pPr>
              <a:defRPr/>
            </a:lvl1pPr>
          </a:lstStyle>
          <a:p>
            <a:endParaRPr lang="pl-PL" altLang="pl-PL"/>
          </a:p>
        </p:txBody>
      </p:sp>
      <p:sp>
        <p:nvSpPr>
          <p:cNvPr id="6" name="Symbol zastępczy stopki 5"/>
          <p:cNvSpPr>
            <a:spLocks noGrp="1"/>
          </p:cNvSpPr>
          <p:nvPr>
            <p:ph type="ftr" idx="11"/>
          </p:nvPr>
        </p:nvSpPr>
        <p:spPr/>
        <p:txBody>
          <a:bodyPr/>
          <a:lstStyle>
            <a:lvl1pPr>
              <a:defRPr/>
            </a:lvl1pPr>
          </a:lstStyle>
          <a:p>
            <a:endParaRPr lang="pl-PL" altLang="pl-PL"/>
          </a:p>
        </p:txBody>
      </p:sp>
      <p:sp>
        <p:nvSpPr>
          <p:cNvPr id="7" name="Symbol zastępczy numeru slajdu 6"/>
          <p:cNvSpPr>
            <a:spLocks noGrp="1"/>
          </p:cNvSpPr>
          <p:nvPr>
            <p:ph type="sldNum" idx="12"/>
          </p:nvPr>
        </p:nvSpPr>
        <p:spPr/>
        <p:txBody>
          <a:bodyPr/>
          <a:lstStyle>
            <a:lvl1pPr>
              <a:defRPr/>
            </a:lvl1pPr>
          </a:lstStyle>
          <a:p>
            <a:fld id="{F16FA737-CC9B-45F0-A90A-98289855161D}" type="slidenum">
              <a:rPr lang="pl-PL" altLang="pl-PL"/>
              <a:pPr/>
              <a:t>‹#›</a:t>
            </a:fld>
            <a:endParaRPr lang="pl-PL" altLang="pl-PL"/>
          </a:p>
        </p:txBody>
      </p:sp>
    </p:spTree>
    <p:extLst>
      <p:ext uri="{BB962C8B-B14F-4D97-AF65-F5344CB8AC3E}">
        <p14:creationId xmlns:p14="http://schemas.microsoft.com/office/powerpoint/2010/main" val="24744222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40318" y="457200"/>
            <a:ext cx="3932767" cy="1600200"/>
          </a:xfrm>
        </p:spPr>
        <p:txBody>
          <a:bodyPr anchor="b"/>
          <a:lstStyle>
            <a:lvl1pPr>
              <a:defRPr sz="3200"/>
            </a:lvl1pPr>
          </a:lstStyle>
          <a:p>
            <a:r>
              <a:rPr lang="pl-PL" smtClean="0"/>
              <a:t>Kliknij, aby edytować styl</a:t>
            </a:r>
            <a:endParaRPr lang="pl-PL"/>
          </a:p>
        </p:txBody>
      </p:sp>
      <p:sp>
        <p:nvSpPr>
          <p:cNvPr id="3" name="Symbol zastępczy obrazu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Symbol zastępczy daty 4"/>
          <p:cNvSpPr>
            <a:spLocks noGrp="1"/>
          </p:cNvSpPr>
          <p:nvPr>
            <p:ph type="dt" idx="10"/>
          </p:nvPr>
        </p:nvSpPr>
        <p:spPr/>
        <p:txBody>
          <a:bodyPr/>
          <a:lstStyle>
            <a:lvl1pPr>
              <a:defRPr/>
            </a:lvl1pPr>
          </a:lstStyle>
          <a:p>
            <a:endParaRPr lang="pl-PL" altLang="pl-PL"/>
          </a:p>
        </p:txBody>
      </p:sp>
      <p:sp>
        <p:nvSpPr>
          <p:cNvPr id="6" name="Symbol zastępczy stopki 5"/>
          <p:cNvSpPr>
            <a:spLocks noGrp="1"/>
          </p:cNvSpPr>
          <p:nvPr>
            <p:ph type="ftr" idx="11"/>
          </p:nvPr>
        </p:nvSpPr>
        <p:spPr/>
        <p:txBody>
          <a:bodyPr/>
          <a:lstStyle>
            <a:lvl1pPr>
              <a:defRPr/>
            </a:lvl1pPr>
          </a:lstStyle>
          <a:p>
            <a:endParaRPr lang="pl-PL" altLang="pl-PL"/>
          </a:p>
        </p:txBody>
      </p:sp>
      <p:sp>
        <p:nvSpPr>
          <p:cNvPr id="7" name="Symbol zastępczy numeru slajdu 6"/>
          <p:cNvSpPr>
            <a:spLocks noGrp="1"/>
          </p:cNvSpPr>
          <p:nvPr>
            <p:ph type="sldNum" idx="12"/>
          </p:nvPr>
        </p:nvSpPr>
        <p:spPr/>
        <p:txBody>
          <a:bodyPr/>
          <a:lstStyle>
            <a:lvl1pPr>
              <a:defRPr/>
            </a:lvl1pPr>
          </a:lstStyle>
          <a:p>
            <a:fld id="{3A7D71E3-652C-4F9F-83A2-D7CC5B8BF121}" type="slidenum">
              <a:rPr lang="pl-PL" altLang="pl-PL"/>
              <a:pPr/>
              <a:t>‹#›</a:t>
            </a:fld>
            <a:endParaRPr lang="pl-PL" altLang="pl-PL"/>
          </a:p>
        </p:txBody>
      </p:sp>
    </p:spTree>
    <p:extLst>
      <p:ext uri="{BB962C8B-B14F-4D97-AF65-F5344CB8AC3E}">
        <p14:creationId xmlns:p14="http://schemas.microsoft.com/office/powerpoint/2010/main" val="10275270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idx="10"/>
          </p:nvPr>
        </p:nvSpPr>
        <p:spPr/>
        <p:txBody>
          <a:bodyPr/>
          <a:lstStyle>
            <a:lvl1pPr>
              <a:defRPr/>
            </a:lvl1pPr>
          </a:lstStyle>
          <a:p>
            <a:endParaRPr lang="pl-PL" altLang="pl-PL"/>
          </a:p>
        </p:txBody>
      </p:sp>
      <p:sp>
        <p:nvSpPr>
          <p:cNvPr id="5" name="Symbol zastępczy stopki 4"/>
          <p:cNvSpPr>
            <a:spLocks noGrp="1"/>
          </p:cNvSpPr>
          <p:nvPr>
            <p:ph type="ftr" idx="11"/>
          </p:nvPr>
        </p:nvSpPr>
        <p:spPr/>
        <p:txBody>
          <a:bodyPr/>
          <a:lstStyle>
            <a:lvl1pPr>
              <a:defRPr/>
            </a:lvl1pPr>
          </a:lstStyle>
          <a:p>
            <a:endParaRPr lang="pl-PL" altLang="pl-PL"/>
          </a:p>
        </p:txBody>
      </p:sp>
      <p:sp>
        <p:nvSpPr>
          <p:cNvPr id="6" name="Symbol zastępczy numeru slajdu 5"/>
          <p:cNvSpPr>
            <a:spLocks noGrp="1"/>
          </p:cNvSpPr>
          <p:nvPr>
            <p:ph type="sldNum" idx="12"/>
          </p:nvPr>
        </p:nvSpPr>
        <p:spPr/>
        <p:txBody>
          <a:bodyPr/>
          <a:lstStyle>
            <a:lvl1pPr>
              <a:defRPr/>
            </a:lvl1pPr>
          </a:lstStyle>
          <a:p>
            <a:fld id="{E8B0CB28-9814-466A-B49C-C263EDE8C0AC}" type="slidenum">
              <a:rPr lang="pl-PL" altLang="pl-PL"/>
              <a:pPr/>
              <a:t>‹#›</a:t>
            </a:fld>
            <a:endParaRPr lang="pl-PL" altLang="pl-PL"/>
          </a:p>
        </p:txBody>
      </p:sp>
    </p:spTree>
    <p:extLst>
      <p:ext uri="{BB962C8B-B14F-4D97-AF65-F5344CB8AC3E}">
        <p14:creationId xmlns:p14="http://schemas.microsoft.com/office/powerpoint/2010/main" val="2239759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803218" y="128588"/>
            <a:ext cx="2730500" cy="5961062"/>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609601" y="128588"/>
            <a:ext cx="7990417" cy="5961062"/>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idx="10"/>
          </p:nvPr>
        </p:nvSpPr>
        <p:spPr/>
        <p:txBody>
          <a:bodyPr/>
          <a:lstStyle>
            <a:lvl1pPr>
              <a:defRPr/>
            </a:lvl1pPr>
          </a:lstStyle>
          <a:p>
            <a:endParaRPr lang="pl-PL" altLang="pl-PL"/>
          </a:p>
        </p:txBody>
      </p:sp>
      <p:sp>
        <p:nvSpPr>
          <p:cNvPr id="5" name="Symbol zastępczy stopki 4"/>
          <p:cNvSpPr>
            <a:spLocks noGrp="1"/>
          </p:cNvSpPr>
          <p:nvPr>
            <p:ph type="ftr" idx="11"/>
          </p:nvPr>
        </p:nvSpPr>
        <p:spPr/>
        <p:txBody>
          <a:bodyPr/>
          <a:lstStyle>
            <a:lvl1pPr>
              <a:defRPr/>
            </a:lvl1pPr>
          </a:lstStyle>
          <a:p>
            <a:endParaRPr lang="pl-PL" altLang="pl-PL"/>
          </a:p>
        </p:txBody>
      </p:sp>
      <p:sp>
        <p:nvSpPr>
          <p:cNvPr id="6" name="Symbol zastępczy numeru slajdu 5"/>
          <p:cNvSpPr>
            <a:spLocks noGrp="1"/>
          </p:cNvSpPr>
          <p:nvPr>
            <p:ph type="sldNum" idx="12"/>
          </p:nvPr>
        </p:nvSpPr>
        <p:spPr/>
        <p:txBody>
          <a:bodyPr/>
          <a:lstStyle>
            <a:lvl1pPr>
              <a:defRPr/>
            </a:lvl1pPr>
          </a:lstStyle>
          <a:p>
            <a:fld id="{22D1CFDE-60F7-410D-A864-7EDB6B7F33AF}" type="slidenum">
              <a:rPr lang="pl-PL" altLang="pl-PL"/>
              <a:pPr/>
              <a:t>‹#›</a:t>
            </a:fld>
            <a:endParaRPr lang="pl-PL" altLang="pl-PL"/>
          </a:p>
        </p:txBody>
      </p:sp>
    </p:spTree>
    <p:extLst>
      <p:ext uri="{BB962C8B-B14F-4D97-AF65-F5344CB8AC3E}">
        <p14:creationId xmlns:p14="http://schemas.microsoft.com/office/powerpoint/2010/main" val="40640243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Układ niestandardowy">
    <p:spTree>
      <p:nvGrpSpPr>
        <p:cNvPr id="1" name=""/>
        <p:cNvGrpSpPr/>
        <p:nvPr/>
      </p:nvGrpSpPr>
      <p:grpSpPr>
        <a:xfrm>
          <a:off x="0" y="0"/>
          <a:ext cx="0" cy="0"/>
          <a:chOff x="0" y="0"/>
          <a:chExt cx="0" cy="0"/>
        </a:xfrm>
      </p:grpSpPr>
      <p:sp>
        <p:nvSpPr>
          <p:cNvPr id="2" name="Tytuł 1"/>
          <p:cNvSpPr>
            <a:spLocks noGrp="1"/>
          </p:cNvSpPr>
          <p:nvPr>
            <p:ph type="title"/>
          </p:nvPr>
        </p:nvSpPr>
        <p:spPr>
          <a:xfrm>
            <a:off x="609600" y="128588"/>
            <a:ext cx="10924117" cy="1433512"/>
          </a:xfrm>
        </p:spPr>
        <p:txBody>
          <a:bodyPr/>
          <a:lstStyle/>
          <a:p>
            <a:r>
              <a:rPr lang="pl-PL" smtClean="0"/>
              <a:t>Kliknij, aby edytować styl</a:t>
            </a:r>
            <a:endParaRPr lang="pl-PL"/>
          </a:p>
        </p:txBody>
      </p:sp>
      <p:sp>
        <p:nvSpPr>
          <p:cNvPr id="3" name="Symbol zastępczy daty 2"/>
          <p:cNvSpPr>
            <a:spLocks noGrp="1"/>
          </p:cNvSpPr>
          <p:nvPr>
            <p:ph type="dt" idx="10"/>
          </p:nvPr>
        </p:nvSpPr>
        <p:spPr>
          <a:xfrm>
            <a:off x="609600" y="6245225"/>
            <a:ext cx="2796117" cy="439738"/>
          </a:xfrm>
        </p:spPr>
        <p:txBody>
          <a:bodyPr/>
          <a:lstStyle>
            <a:lvl1pPr>
              <a:defRPr/>
            </a:lvl1pPr>
          </a:lstStyle>
          <a:p>
            <a:endParaRPr lang="pl-PL" altLang="pl-PL"/>
          </a:p>
        </p:txBody>
      </p:sp>
      <p:sp>
        <p:nvSpPr>
          <p:cNvPr id="4" name="Symbol zastępczy stopki 3"/>
          <p:cNvSpPr>
            <a:spLocks noGrp="1"/>
          </p:cNvSpPr>
          <p:nvPr>
            <p:ph type="ftr" idx="11"/>
          </p:nvPr>
        </p:nvSpPr>
        <p:spPr>
          <a:xfrm>
            <a:off x="4165600" y="6245225"/>
            <a:ext cx="3812117" cy="439738"/>
          </a:xfrm>
        </p:spPr>
        <p:txBody>
          <a:bodyPr/>
          <a:lstStyle>
            <a:lvl1pPr>
              <a:defRPr/>
            </a:lvl1pPr>
          </a:lstStyle>
          <a:p>
            <a:endParaRPr lang="pl-PL" altLang="pl-PL"/>
          </a:p>
        </p:txBody>
      </p:sp>
      <p:sp>
        <p:nvSpPr>
          <p:cNvPr id="5" name="Symbol zastępczy numeru slajdu 4"/>
          <p:cNvSpPr>
            <a:spLocks noGrp="1"/>
          </p:cNvSpPr>
          <p:nvPr>
            <p:ph type="sldNum" idx="12"/>
          </p:nvPr>
        </p:nvSpPr>
        <p:spPr>
          <a:xfrm>
            <a:off x="8737600" y="6245225"/>
            <a:ext cx="2796117" cy="439738"/>
          </a:xfrm>
        </p:spPr>
        <p:txBody>
          <a:bodyPr/>
          <a:lstStyle>
            <a:lvl1pPr>
              <a:defRPr/>
            </a:lvl1pPr>
          </a:lstStyle>
          <a:p>
            <a:fld id="{7AC23171-0DB0-4CB3-8C03-D66E3CEC7C2B}" type="slidenum">
              <a:rPr lang="pl-PL" altLang="pl-PL"/>
              <a:pPr/>
              <a:t>‹#›</a:t>
            </a:fld>
            <a:endParaRPr lang="pl-PL" altLang="pl-PL"/>
          </a:p>
        </p:txBody>
      </p:sp>
    </p:spTree>
    <p:extLst>
      <p:ext uri="{BB962C8B-B14F-4D97-AF65-F5344CB8AC3E}">
        <p14:creationId xmlns:p14="http://schemas.microsoft.com/office/powerpoint/2010/main" val="1044466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smtClean="0"/>
              <a:t>Kliknij, aby edytować styl</a:t>
            </a:r>
            <a:endParaRPr lang="pl-PL"/>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pl-PL"/>
          </a:p>
        </p:txBody>
      </p:sp>
      <p:sp>
        <p:nvSpPr>
          <p:cNvPr id="4" name="Symbol zastępczy daty 3"/>
          <p:cNvSpPr>
            <a:spLocks noGrp="1"/>
          </p:cNvSpPr>
          <p:nvPr>
            <p:ph type="dt" idx="10"/>
          </p:nvPr>
        </p:nvSpPr>
        <p:spPr/>
        <p:txBody>
          <a:bodyPr/>
          <a:lstStyle>
            <a:lvl1pPr>
              <a:defRPr/>
            </a:lvl1pPr>
          </a:lstStyle>
          <a:p>
            <a:endParaRPr lang="pl-PL" altLang="pl-PL"/>
          </a:p>
        </p:txBody>
      </p:sp>
      <p:sp>
        <p:nvSpPr>
          <p:cNvPr id="5" name="Symbol zastępczy stopki 4"/>
          <p:cNvSpPr>
            <a:spLocks noGrp="1"/>
          </p:cNvSpPr>
          <p:nvPr>
            <p:ph type="ftr" idx="11"/>
          </p:nvPr>
        </p:nvSpPr>
        <p:spPr/>
        <p:txBody>
          <a:bodyPr/>
          <a:lstStyle>
            <a:lvl1pPr>
              <a:defRPr/>
            </a:lvl1pPr>
          </a:lstStyle>
          <a:p>
            <a:endParaRPr lang="pl-PL" altLang="pl-PL"/>
          </a:p>
        </p:txBody>
      </p:sp>
      <p:sp>
        <p:nvSpPr>
          <p:cNvPr id="6" name="Symbol zastępczy numeru slajdu 5"/>
          <p:cNvSpPr>
            <a:spLocks noGrp="1"/>
          </p:cNvSpPr>
          <p:nvPr>
            <p:ph type="sldNum" idx="12"/>
          </p:nvPr>
        </p:nvSpPr>
        <p:spPr/>
        <p:txBody>
          <a:bodyPr/>
          <a:lstStyle>
            <a:lvl1pPr>
              <a:defRPr/>
            </a:lvl1pPr>
          </a:lstStyle>
          <a:p>
            <a:fld id="{DA1FAC33-03E5-420D-BF31-BECB1779F69B}" type="slidenum">
              <a:rPr lang="pl-PL" altLang="pl-PL"/>
              <a:pPr/>
              <a:t>‹#›</a:t>
            </a:fld>
            <a:endParaRPr lang="pl-PL" altLang="pl-PL"/>
          </a:p>
        </p:txBody>
      </p:sp>
    </p:spTree>
    <p:extLst>
      <p:ext uri="{BB962C8B-B14F-4D97-AF65-F5344CB8AC3E}">
        <p14:creationId xmlns:p14="http://schemas.microsoft.com/office/powerpoint/2010/main" val="41567404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idx="10"/>
          </p:nvPr>
        </p:nvSpPr>
        <p:spPr/>
        <p:txBody>
          <a:bodyPr/>
          <a:lstStyle>
            <a:lvl1pPr>
              <a:defRPr/>
            </a:lvl1pPr>
          </a:lstStyle>
          <a:p>
            <a:endParaRPr lang="pl-PL" altLang="pl-PL"/>
          </a:p>
        </p:txBody>
      </p:sp>
      <p:sp>
        <p:nvSpPr>
          <p:cNvPr id="5" name="Symbol zastępczy stopki 4"/>
          <p:cNvSpPr>
            <a:spLocks noGrp="1"/>
          </p:cNvSpPr>
          <p:nvPr>
            <p:ph type="ftr" idx="11"/>
          </p:nvPr>
        </p:nvSpPr>
        <p:spPr/>
        <p:txBody>
          <a:bodyPr/>
          <a:lstStyle>
            <a:lvl1pPr>
              <a:defRPr/>
            </a:lvl1pPr>
          </a:lstStyle>
          <a:p>
            <a:endParaRPr lang="pl-PL" altLang="pl-PL"/>
          </a:p>
        </p:txBody>
      </p:sp>
      <p:sp>
        <p:nvSpPr>
          <p:cNvPr id="6" name="Symbol zastępczy numeru slajdu 5"/>
          <p:cNvSpPr>
            <a:spLocks noGrp="1"/>
          </p:cNvSpPr>
          <p:nvPr>
            <p:ph type="sldNum" idx="12"/>
          </p:nvPr>
        </p:nvSpPr>
        <p:spPr/>
        <p:txBody>
          <a:bodyPr/>
          <a:lstStyle>
            <a:lvl1pPr>
              <a:defRPr/>
            </a:lvl1pPr>
          </a:lstStyle>
          <a:p>
            <a:fld id="{28922D3D-3753-4596-8333-5870EBAC0B70}" type="slidenum">
              <a:rPr lang="pl-PL" altLang="pl-PL"/>
              <a:pPr/>
              <a:t>‹#›</a:t>
            </a:fld>
            <a:endParaRPr lang="pl-PL" altLang="pl-PL"/>
          </a:p>
        </p:txBody>
      </p:sp>
    </p:spTree>
    <p:extLst>
      <p:ext uri="{BB962C8B-B14F-4D97-AF65-F5344CB8AC3E}">
        <p14:creationId xmlns:p14="http://schemas.microsoft.com/office/powerpoint/2010/main" val="12437772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1" y="1709739"/>
            <a:ext cx="10515600" cy="2852737"/>
          </a:xfrm>
        </p:spPr>
        <p:txBody>
          <a:bodyPr anchor="b"/>
          <a:lstStyle>
            <a:lvl1pPr>
              <a:defRPr sz="6000"/>
            </a:lvl1pPr>
          </a:lstStyle>
          <a:p>
            <a:r>
              <a:rPr lang="pl-PL" smtClean="0"/>
              <a:t>Kliknij, aby edytować styl</a:t>
            </a:r>
            <a:endParaRPr lang="pl-PL"/>
          </a:p>
        </p:txBody>
      </p:sp>
      <p:sp>
        <p:nvSpPr>
          <p:cNvPr id="3" name="Symbol zastępczy tekstu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l-PL" smtClean="0"/>
              <a:t>Kliknij, aby edytować style wzorca tekstu</a:t>
            </a:r>
          </a:p>
        </p:txBody>
      </p:sp>
      <p:sp>
        <p:nvSpPr>
          <p:cNvPr id="4" name="Symbol zastępczy daty 3"/>
          <p:cNvSpPr>
            <a:spLocks noGrp="1"/>
          </p:cNvSpPr>
          <p:nvPr>
            <p:ph type="dt" idx="10"/>
          </p:nvPr>
        </p:nvSpPr>
        <p:spPr/>
        <p:txBody>
          <a:bodyPr/>
          <a:lstStyle>
            <a:lvl1pPr>
              <a:defRPr/>
            </a:lvl1pPr>
          </a:lstStyle>
          <a:p>
            <a:endParaRPr lang="pl-PL" altLang="pl-PL"/>
          </a:p>
        </p:txBody>
      </p:sp>
      <p:sp>
        <p:nvSpPr>
          <p:cNvPr id="5" name="Symbol zastępczy stopki 4"/>
          <p:cNvSpPr>
            <a:spLocks noGrp="1"/>
          </p:cNvSpPr>
          <p:nvPr>
            <p:ph type="ftr" idx="11"/>
          </p:nvPr>
        </p:nvSpPr>
        <p:spPr/>
        <p:txBody>
          <a:bodyPr/>
          <a:lstStyle>
            <a:lvl1pPr>
              <a:defRPr/>
            </a:lvl1pPr>
          </a:lstStyle>
          <a:p>
            <a:endParaRPr lang="pl-PL" altLang="pl-PL"/>
          </a:p>
        </p:txBody>
      </p:sp>
      <p:sp>
        <p:nvSpPr>
          <p:cNvPr id="6" name="Symbol zastępczy numeru slajdu 5"/>
          <p:cNvSpPr>
            <a:spLocks noGrp="1"/>
          </p:cNvSpPr>
          <p:nvPr>
            <p:ph type="sldNum" idx="12"/>
          </p:nvPr>
        </p:nvSpPr>
        <p:spPr/>
        <p:txBody>
          <a:bodyPr/>
          <a:lstStyle>
            <a:lvl1pPr>
              <a:defRPr/>
            </a:lvl1pPr>
          </a:lstStyle>
          <a:p>
            <a:fld id="{024E1EE1-21BE-4822-9DEA-4F852F05A7E7}" type="slidenum">
              <a:rPr lang="pl-PL" altLang="pl-PL"/>
              <a:pPr/>
              <a:t>‹#›</a:t>
            </a:fld>
            <a:endParaRPr lang="pl-PL" altLang="pl-PL"/>
          </a:p>
        </p:txBody>
      </p:sp>
    </p:spTree>
    <p:extLst>
      <p:ext uri="{BB962C8B-B14F-4D97-AF65-F5344CB8AC3E}">
        <p14:creationId xmlns:p14="http://schemas.microsoft.com/office/powerpoint/2010/main" val="4639529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609600" y="1600200"/>
            <a:ext cx="5359400" cy="448945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6172200" y="1600200"/>
            <a:ext cx="5361517" cy="448945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idx="10"/>
          </p:nvPr>
        </p:nvSpPr>
        <p:spPr/>
        <p:txBody>
          <a:bodyPr/>
          <a:lstStyle>
            <a:lvl1pPr>
              <a:defRPr/>
            </a:lvl1pPr>
          </a:lstStyle>
          <a:p>
            <a:endParaRPr lang="pl-PL" altLang="pl-PL"/>
          </a:p>
        </p:txBody>
      </p:sp>
      <p:sp>
        <p:nvSpPr>
          <p:cNvPr id="6" name="Symbol zastępczy stopki 5"/>
          <p:cNvSpPr>
            <a:spLocks noGrp="1"/>
          </p:cNvSpPr>
          <p:nvPr>
            <p:ph type="ftr" idx="11"/>
          </p:nvPr>
        </p:nvSpPr>
        <p:spPr/>
        <p:txBody>
          <a:bodyPr/>
          <a:lstStyle>
            <a:lvl1pPr>
              <a:defRPr/>
            </a:lvl1pPr>
          </a:lstStyle>
          <a:p>
            <a:endParaRPr lang="pl-PL" altLang="pl-PL"/>
          </a:p>
        </p:txBody>
      </p:sp>
      <p:sp>
        <p:nvSpPr>
          <p:cNvPr id="7" name="Symbol zastępczy numeru slajdu 6"/>
          <p:cNvSpPr>
            <a:spLocks noGrp="1"/>
          </p:cNvSpPr>
          <p:nvPr>
            <p:ph type="sldNum" idx="12"/>
          </p:nvPr>
        </p:nvSpPr>
        <p:spPr/>
        <p:txBody>
          <a:bodyPr/>
          <a:lstStyle>
            <a:lvl1pPr>
              <a:defRPr/>
            </a:lvl1pPr>
          </a:lstStyle>
          <a:p>
            <a:fld id="{1765BE47-CBE8-4AAB-9378-2CC053A0F4BF}" type="slidenum">
              <a:rPr lang="pl-PL" altLang="pl-PL"/>
              <a:pPr/>
              <a:t>‹#›</a:t>
            </a:fld>
            <a:endParaRPr lang="pl-PL" altLang="pl-PL"/>
          </a:p>
        </p:txBody>
      </p:sp>
    </p:spTree>
    <p:extLst>
      <p:ext uri="{BB962C8B-B14F-4D97-AF65-F5344CB8AC3E}">
        <p14:creationId xmlns:p14="http://schemas.microsoft.com/office/powerpoint/2010/main" val="960553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40317" y="365126"/>
            <a:ext cx="10515600" cy="1325563"/>
          </a:xfrm>
        </p:spPr>
        <p:txBody>
          <a:bodyPr/>
          <a:lstStyle/>
          <a:p>
            <a:r>
              <a:rPr lang="pl-PL" smtClean="0"/>
              <a:t>Kliknij, aby edytować styl</a:t>
            </a:r>
            <a:endParaRPr lang="pl-PL"/>
          </a:p>
        </p:txBody>
      </p:sp>
      <p:sp>
        <p:nvSpPr>
          <p:cNvPr id="3" name="Symbol zastępczy tekstu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840318" y="2505075"/>
            <a:ext cx="5158316"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6172200" y="2505075"/>
            <a:ext cx="5183717"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idx="10"/>
          </p:nvPr>
        </p:nvSpPr>
        <p:spPr/>
        <p:txBody>
          <a:bodyPr/>
          <a:lstStyle>
            <a:lvl1pPr>
              <a:defRPr/>
            </a:lvl1pPr>
          </a:lstStyle>
          <a:p>
            <a:endParaRPr lang="pl-PL" altLang="pl-PL"/>
          </a:p>
        </p:txBody>
      </p:sp>
      <p:sp>
        <p:nvSpPr>
          <p:cNvPr id="8" name="Symbol zastępczy stopki 7"/>
          <p:cNvSpPr>
            <a:spLocks noGrp="1"/>
          </p:cNvSpPr>
          <p:nvPr>
            <p:ph type="ftr" idx="11"/>
          </p:nvPr>
        </p:nvSpPr>
        <p:spPr/>
        <p:txBody>
          <a:bodyPr/>
          <a:lstStyle>
            <a:lvl1pPr>
              <a:defRPr/>
            </a:lvl1pPr>
          </a:lstStyle>
          <a:p>
            <a:endParaRPr lang="pl-PL" altLang="pl-PL"/>
          </a:p>
        </p:txBody>
      </p:sp>
      <p:sp>
        <p:nvSpPr>
          <p:cNvPr id="9" name="Symbol zastępczy numeru slajdu 8"/>
          <p:cNvSpPr>
            <a:spLocks noGrp="1"/>
          </p:cNvSpPr>
          <p:nvPr>
            <p:ph type="sldNum" idx="12"/>
          </p:nvPr>
        </p:nvSpPr>
        <p:spPr/>
        <p:txBody>
          <a:bodyPr/>
          <a:lstStyle>
            <a:lvl1pPr>
              <a:defRPr/>
            </a:lvl1pPr>
          </a:lstStyle>
          <a:p>
            <a:fld id="{FD8B7A0D-68A1-4DBC-8262-250659416F61}" type="slidenum">
              <a:rPr lang="pl-PL" altLang="pl-PL"/>
              <a:pPr/>
              <a:t>‹#›</a:t>
            </a:fld>
            <a:endParaRPr lang="pl-PL" altLang="pl-PL"/>
          </a:p>
        </p:txBody>
      </p:sp>
    </p:spTree>
    <p:extLst>
      <p:ext uri="{BB962C8B-B14F-4D97-AF65-F5344CB8AC3E}">
        <p14:creationId xmlns:p14="http://schemas.microsoft.com/office/powerpoint/2010/main" val="143526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1" y="1709739"/>
            <a:ext cx="10515600" cy="2852737"/>
          </a:xfrm>
        </p:spPr>
        <p:txBody>
          <a:bodyPr anchor="b"/>
          <a:lstStyle>
            <a:lvl1pPr>
              <a:defRPr sz="6000"/>
            </a:lvl1pPr>
          </a:lstStyle>
          <a:p>
            <a:r>
              <a:rPr lang="pl-PL" smtClean="0"/>
              <a:t>Kliknij, aby edytować styl</a:t>
            </a:r>
            <a:endParaRPr lang="pl-PL"/>
          </a:p>
        </p:txBody>
      </p:sp>
      <p:sp>
        <p:nvSpPr>
          <p:cNvPr id="3" name="Symbol zastępczy tekstu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l-PL" smtClean="0"/>
              <a:t>Kliknij, aby edytować style wzorca tekstu</a:t>
            </a:r>
          </a:p>
        </p:txBody>
      </p:sp>
      <p:sp>
        <p:nvSpPr>
          <p:cNvPr id="4" name="Symbol zastępczy daty 3"/>
          <p:cNvSpPr>
            <a:spLocks noGrp="1"/>
          </p:cNvSpPr>
          <p:nvPr>
            <p:ph type="dt" idx="10"/>
          </p:nvPr>
        </p:nvSpPr>
        <p:spPr/>
        <p:txBody>
          <a:bodyPr/>
          <a:lstStyle>
            <a:lvl1pPr>
              <a:defRPr/>
            </a:lvl1pPr>
          </a:lstStyle>
          <a:p>
            <a:endParaRPr lang="pl-PL" altLang="pl-PL"/>
          </a:p>
        </p:txBody>
      </p:sp>
      <p:sp>
        <p:nvSpPr>
          <p:cNvPr id="5" name="Symbol zastępczy stopki 4"/>
          <p:cNvSpPr>
            <a:spLocks noGrp="1"/>
          </p:cNvSpPr>
          <p:nvPr>
            <p:ph type="ftr" idx="11"/>
          </p:nvPr>
        </p:nvSpPr>
        <p:spPr/>
        <p:txBody>
          <a:bodyPr/>
          <a:lstStyle>
            <a:lvl1pPr>
              <a:defRPr/>
            </a:lvl1pPr>
          </a:lstStyle>
          <a:p>
            <a:endParaRPr lang="pl-PL" altLang="pl-PL"/>
          </a:p>
        </p:txBody>
      </p:sp>
      <p:sp>
        <p:nvSpPr>
          <p:cNvPr id="6" name="Symbol zastępczy numeru slajdu 5"/>
          <p:cNvSpPr>
            <a:spLocks noGrp="1"/>
          </p:cNvSpPr>
          <p:nvPr>
            <p:ph type="sldNum" idx="12"/>
          </p:nvPr>
        </p:nvSpPr>
        <p:spPr/>
        <p:txBody>
          <a:bodyPr/>
          <a:lstStyle>
            <a:lvl1pPr>
              <a:defRPr/>
            </a:lvl1pPr>
          </a:lstStyle>
          <a:p>
            <a:fld id="{024E1EE1-21BE-4822-9DEA-4F852F05A7E7}" type="slidenum">
              <a:rPr lang="pl-PL" altLang="pl-PL"/>
              <a:pPr/>
              <a:t>‹#›</a:t>
            </a:fld>
            <a:endParaRPr lang="pl-PL" altLang="pl-PL"/>
          </a:p>
        </p:txBody>
      </p:sp>
    </p:spTree>
    <p:extLst>
      <p:ext uri="{BB962C8B-B14F-4D97-AF65-F5344CB8AC3E}">
        <p14:creationId xmlns:p14="http://schemas.microsoft.com/office/powerpoint/2010/main" val="39140551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idx="10"/>
          </p:nvPr>
        </p:nvSpPr>
        <p:spPr/>
        <p:txBody>
          <a:bodyPr/>
          <a:lstStyle>
            <a:lvl1pPr>
              <a:defRPr/>
            </a:lvl1pPr>
          </a:lstStyle>
          <a:p>
            <a:endParaRPr lang="pl-PL" altLang="pl-PL"/>
          </a:p>
        </p:txBody>
      </p:sp>
      <p:sp>
        <p:nvSpPr>
          <p:cNvPr id="4" name="Symbol zastępczy stopki 3"/>
          <p:cNvSpPr>
            <a:spLocks noGrp="1"/>
          </p:cNvSpPr>
          <p:nvPr>
            <p:ph type="ftr" idx="11"/>
          </p:nvPr>
        </p:nvSpPr>
        <p:spPr/>
        <p:txBody>
          <a:bodyPr/>
          <a:lstStyle>
            <a:lvl1pPr>
              <a:defRPr/>
            </a:lvl1pPr>
          </a:lstStyle>
          <a:p>
            <a:endParaRPr lang="pl-PL" altLang="pl-PL"/>
          </a:p>
        </p:txBody>
      </p:sp>
      <p:sp>
        <p:nvSpPr>
          <p:cNvPr id="5" name="Symbol zastępczy numeru slajdu 4"/>
          <p:cNvSpPr>
            <a:spLocks noGrp="1"/>
          </p:cNvSpPr>
          <p:nvPr>
            <p:ph type="sldNum" idx="12"/>
          </p:nvPr>
        </p:nvSpPr>
        <p:spPr/>
        <p:txBody>
          <a:bodyPr/>
          <a:lstStyle>
            <a:lvl1pPr>
              <a:defRPr/>
            </a:lvl1pPr>
          </a:lstStyle>
          <a:p>
            <a:fld id="{11681B28-CE00-4E7A-A651-E65D4ACEB4BC}" type="slidenum">
              <a:rPr lang="pl-PL" altLang="pl-PL"/>
              <a:pPr/>
              <a:t>‹#›</a:t>
            </a:fld>
            <a:endParaRPr lang="pl-PL" altLang="pl-PL"/>
          </a:p>
        </p:txBody>
      </p:sp>
    </p:spTree>
    <p:extLst>
      <p:ext uri="{BB962C8B-B14F-4D97-AF65-F5344CB8AC3E}">
        <p14:creationId xmlns:p14="http://schemas.microsoft.com/office/powerpoint/2010/main" val="300296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idx="10"/>
          </p:nvPr>
        </p:nvSpPr>
        <p:spPr/>
        <p:txBody>
          <a:bodyPr/>
          <a:lstStyle>
            <a:lvl1pPr>
              <a:defRPr/>
            </a:lvl1pPr>
          </a:lstStyle>
          <a:p>
            <a:endParaRPr lang="pl-PL" altLang="pl-PL"/>
          </a:p>
        </p:txBody>
      </p:sp>
      <p:sp>
        <p:nvSpPr>
          <p:cNvPr id="3" name="Symbol zastępczy stopki 2"/>
          <p:cNvSpPr>
            <a:spLocks noGrp="1"/>
          </p:cNvSpPr>
          <p:nvPr>
            <p:ph type="ftr" idx="11"/>
          </p:nvPr>
        </p:nvSpPr>
        <p:spPr/>
        <p:txBody>
          <a:bodyPr/>
          <a:lstStyle>
            <a:lvl1pPr>
              <a:defRPr/>
            </a:lvl1pPr>
          </a:lstStyle>
          <a:p>
            <a:endParaRPr lang="pl-PL" altLang="pl-PL"/>
          </a:p>
        </p:txBody>
      </p:sp>
      <p:sp>
        <p:nvSpPr>
          <p:cNvPr id="4" name="Symbol zastępczy numeru slajdu 3"/>
          <p:cNvSpPr>
            <a:spLocks noGrp="1"/>
          </p:cNvSpPr>
          <p:nvPr>
            <p:ph type="sldNum" idx="12"/>
          </p:nvPr>
        </p:nvSpPr>
        <p:spPr/>
        <p:txBody>
          <a:bodyPr/>
          <a:lstStyle>
            <a:lvl1pPr>
              <a:defRPr/>
            </a:lvl1pPr>
          </a:lstStyle>
          <a:p>
            <a:fld id="{408F922B-17FC-4F46-9FA3-2745DDD4C021}" type="slidenum">
              <a:rPr lang="pl-PL" altLang="pl-PL"/>
              <a:pPr/>
              <a:t>‹#›</a:t>
            </a:fld>
            <a:endParaRPr lang="pl-PL" altLang="pl-PL"/>
          </a:p>
        </p:txBody>
      </p:sp>
    </p:spTree>
    <p:extLst>
      <p:ext uri="{BB962C8B-B14F-4D97-AF65-F5344CB8AC3E}">
        <p14:creationId xmlns:p14="http://schemas.microsoft.com/office/powerpoint/2010/main" val="21592255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40318" y="457200"/>
            <a:ext cx="3932767" cy="1600200"/>
          </a:xfrm>
        </p:spPr>
        <p:txBody>
          <a:bodyPr anchor="b"/>
          <a:lstStyle>
            <a:lvl1pPr>
              <a:defRPr sz="3200"/>
            </a:lvl1pPr>
          </a:lstStyle>
          <a:p>
            <a:r>
              <a:rPr lang="pl-PL" smtClean="0"/>
              <a:t>Kliknij, aby edytować styl</a:t>
            </a:r>
            <a:endParaRPr lang="pl-PL"/>
          </a:p>
        </p:txBody>
      </p:sp>
      <p:sp>
        <p:nvSpPr>
          <p:cNvPr id="3" name="Symbol zastępczy zawartości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Symbol zastępczy daty 4"/>
          <p:cNvSpPr>
            <a:spLocks noGrp="1"/>
          </p:cNvSpPr>
          <p:nvPr>
            <p:ph type="dt" idx="10"/>
          </p:nvPr>
        </p:nvSpPr>
        <p:spPr/>
        <p:txBody>
          <a:bodyPr/>
          <a:lstStyle>
            <a:lvl1pPr>
              <a:defRPr/>
            </a:lvl1pPr>
          </a:lstStyle>
          <a:p>
            <a:endParaRPr lang="pl-PL" altLang="pl-PL"/>
          </a:p>
        </p:txBody>
      </p:sp>
      <p:sp>
        <p:nvSpPr>
          <p:cNvPr id="6" name="Symbol zastępczy stopki 5"/>
          <p:cNvSpPr>
            <a:spLocks noGrp="1"/>
          </p:cNvSpPr>
          <p:nvPr>
            <p:ph type="ftr" idx="11"/>
          </p:nvPr>
        </p:nvSpPr>
        <p:spPr/>
        <p:txBody>
          <a:bodyPr/>
          <a:lstStyle>
            <a:lvl1pPr>
              <a:defRPr/>
            </a:lvl1pPr>
          </a:lstStyle>
          <a:p>
            <a:endParaRPr lang="pl-PL" altLang="pl-PL"/>
          </a:p>
        </p:txBody>
      </p:sp>
      <p:sp>
        <p:nvSpPr>
          <p:cNvPr id="7" name="Symbol zastępczy numeru slajdu 6"/>
          <p:cNvSpPr>
            <a:spLocks noGrp="1"/>
          </p:cNvSpPr>
          <p:nvPr>
            <p:ph type="sldNum" idx="12"/>
          </p:nvPr>
        </p:nvSpPr>
        <p:spPr/>
        <p:txBody>
          <a:bodyPr/>
          <a:lstStyle>
            <a:lvl1pPr>
              <a:defRPr/>
            </a:lvl1pPr>
          </a:lstStyle>
          <a:p>
            <a:fld id="{F16FA737-CC9B-45F0-A90A-98289855161D}" type="slidenum">
              <a:rPr lang="pl-PL" altLang="pl-PL"/>
              <a:pPr/>
              <a:t>‹#›</a:t>
            </a:fld>
            <a:endParaRPr lang="pl-PL" altLang="pl-PL"/>
          </a:p>
        </p:txBody>
      </p:sp>
    </p:spTree>
    <p:extLst>
      <p:ext uri="{BB962C8B-B14F-4D97-AF65-F5344CB8AC3E}">
        <p14:creationId xmlns:p14="http://schemas.microsoft.com/office/powerpoint/2010/main" val="30134284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40318" y="457200"/>
            <a:ext cx="3932767" cy="1600200"/>
          </a:xfrm>
        </p:spPr>
        <p:txBody>
          <a:bodyPr anchor="b"/>
          <a:lstStyle>
            <a:lvl1pPr>
              <a:defRPr sz="3200"/>
            </a:lvl1pPr>
          </a:lstStyle>
          <a:p>
            <a:r>
              <a:rPr lang="pl-PL" smtClean="0"/>
              <a:t>Kliknij, aby edytować styl</a:t>
            </a:r>
            <a:endParaRPr lang="pl-PL"/>
          </a:p>
        </p:txBody>
      </p:sp>
      <p:sp>
        <p:nvSpPr>
          <p:cNvPr id="3" name="Symbol zastępczy obrazu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Symbol zastępczy daty 4"/>
          <p:cNvSpPr>
            <a:spLocks noGrp="1"/>
          </p:cNvSpPr>
          <p:nvPr>
            <p:ph type="dt" idx="10"/>
          </p:nvPr>
        </p:nvSpPr>
        <p:spPr/>
        <p:txBody>
          <a:bodyPr/>
          <a:lstStyle>
            <a:lvl1pPr>
              <a:defRPr/>
            </a:lvl1pPr>
          </a:lstStyle>
          <a:p>
            <a:endParaRPr lang="pl-PL" altLang="pl-PL"/>
          </a:p>
        </p:txBody>
      </p:sp>
      <p:sp>
        <p:nvSpPr>
          <p:cNvPr id="6" name="Symbol zastępczy stopki 5"/>
          <p:cNvSpPr>
            <a:spLocks noGrp="1"/>
          </p:cNvSpPr>
          <p:nvPr>
            <p:ph type="ftr" idx="11"/>
          </p:nvPr>
        </p:nvSpPr>
        <p:spPr/>
        <p:txBody>
          <a:bodyPr/>
          <a:lstStyle>
            <a:lvl1pPr>
              <a:defRPr/>
            </a:lvl1pPr>
          </a:lstStyle>
          <a:p>
            <a:endParaRPr lang="pl-PL" altLang="pl-PL"/>
          </a:p>
        </p:txBody>
      </p:sp>
      <p:sp>
        <p:nvSpPr>
          <p:cNvPr id="7" name="Symbol zastępczy numeru slajdu 6"/>
          <p:cNvSpPr>
            <a:spLocks noGrp="1"/>
          </p:cNvSpPr>
          <p:nvPr>
            <p:ph type="sldNum" idx="12"/>
          </p:nvPr>
        </p:nvSpPr>
        <p:spPr/>
        <p:txBody>
          <a:bodyPr/>
          <a:lstStyle>
            <a:lvl1pPr>
              <a:defRPr/>
            </a:lvl1pPr>
          </a:lstStyle>
          <a:p>
            <a:fld id="{3A7D71E3-652C-4F9F-83A2-D7CC5B8BF121}" type="slidenum">
              <a:rPr lang="pl-PL" altLang="pl-PL"/>
              <a:pPr/>
              <a:t>‹#›</a:t>
            </a:fld>
            <a:endParaRPr lang="pl-PL" altLang="pl-PL"/>
          </a:p>
        </p:txBody>
      </p:sp>
    </p:spTree>
    <p:extLst>
      <p:ext uri="{BB962C8B-B14F-4D97-AF65-F5344CB8AC3E}">
        <p14:creationId xmlns:p14="http://schemas.microsoft.com/office/powerpoint/2010/main" val="37705080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idx="10"/>
          </p:nvPr>
        </p:nvSpPr>
        <p:spPr/>
        <p:txBody>
          <a:bodyPr/>
          <a:lstStyle>
            <a:lvl1pPr>
              <a:defRPr/>
            </a:lvl1pPr>
          </a:lstStyle>
          <a:p>
            <a:endParaRPr lang="pl-PL" altLang="pl-PL"/>
          </a:p>
        </p:txBody>
      </p:sp>
      <p:sp>
        <p:nvSpPr>
          <p:cNvPr id="5" name="Symbol zastępczy stopki 4"/>
          <p:cNvSpPr>
            <a:spLocks noGrp="1"/>
          </p:cNvSpPr>
          <p:nvPr>
            <p:ph type="ftr" idx="11"/>
          </p:nvPr>
        </p:nvSpPr>
        <p:spPr/>
        <p:txBody>
          <a:bodyPr/>
          <a:lstStyle>
            <a:lvl1pPr>
              <a:defRPr/>
            </a:lvl1pPr>
          </a:lstStyle>
          <a:p>
            <a:endParaRPr lang="pl-PL" altLang="pl-PL"/>
          </a:p>
        </p:txBody>
      </p:sp>
      <p:sp>
        <p:nvSpPr>
          <p:cNvPr id="6" name="Symbol zastępczy numeru slajdu 5"/>
          <p:cNvSpPr>
            <a:spLocks noGrp="1"/>
          </p:cNvSpPr>
          <p:nvPr>
            <p:ph type="sldNum" idx="12"/>
          </p:nvPr>
        </p:nvSpPr>
        <p:spPr/>
        <p:txBody>
          <a:bodyPr/>
          <a:lstStyle>
            <a:lvl1pPr>
              <a:defRPr/>
            </a:lvl1pPr>
          </a:lstStyle>
          <a:p>
            <a:fld id="{E8B0CB28-9814-466A-B49C-C263EDE8C0AC}" type="slidenum">
              <a:rPr lang="pl-PL" altLang="pl-PL"/>
              <a:pPr/>
              <a:t>‹#›</a:t>
            </a:fld>
            <a:endParaRPr lang="pl-PL" altLang="pl-PL"/>
          </a:p>
        </p:txBody>
      </p:sp>
    </p:spTree>
    <p:extLst>
      <p:ext uri="{BB962C8B-B14F-4D97-AF65-F5344CB8AC3E}">
        <p14:creationId xmlns:p14="http://schemas.microsoft.com/office/powerpoint/2010/main" val="28441377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803218" y="128588"/>
            <a:ext cx="2730500" cy="5961062"/>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609601" y="128588"/>
            <a:ext cx="7990417" cy="5961062"/>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idx="10"/>
          </p:nvPr>
        </p:nvSpPr>
        <p:spPr/>
        <p:txBody>
          <a:bodyPr/>
          <a:lstStyle>
            <a:lvl1pPr>
              <a:defRPr/>
            </a:lvl1pPr>
          </a:lstStyle>
          <a:p>
            <a:endParaRPr lang="pl-PL" altLang="pl-PL"/>
          </a:p>
        </p:txBody>
      </p:sp>
      <p:sp>
        <p:nvSpPr>
          <p:cNvPr id="5" name="Symbol zastępczy stopki 4"/>
          <p:cNvSpPr>
            <a:spLocks noGrp="1"/>
          </p:cNvSpPr>
          <p:nvPr>
            <p:ph type="ftr" idx="11"/>
          </p:nvPr>
        </p:nvSpPr>
        <p:spPr/>
        <p:txBody>
          <a:bodyPr/>
          <a:lstStyle>
            <a:lvl1pPr>
              <a:defRPr/>
            </a:lvl1pPr>
          </a:lstStyle>
          <a:p>
            <a:endParaRPr lang="pl-PL" altLang="pl-PL"/>
          </a:p>
        </p:txBody>
      </p:sp>
      <p:sp>
        <p:nvSpPr>
          <p:cNvPr id="6" name="Symbol zastępczy numeru slajdu 5"/>
          <p:cNvSpPr>
            <a:spLocks noGrp="1"/>
          </p:cNvSpPr>
          <p:nvPr>
            <p:ph type="sldNum" idx="12"/>
          </p:nvPr>
        </p:nvSpPr>
        <p:spPr/>
        <p:txBody>
          <a:bodyPr/>
          <a:lstStyle>
            <a:lvl1pPr>
              <a:defRPr/>
            </a:lvl1pPr>
          </a:lstStyle>
          <a:p>
            <a:fld id="{22D1CFDE-60F7-410D-A864-7EDB6B7F33AF}" type="slidenum">
              <a:rPr lang="pl-PL" altLang="pl-PL"/>
              <a:pPr/>
              <a:t>‹#›</a:t>
            </a:fld>
            <a:endParaRPr lang="pl-PL" altLang="pl-PL"/>
          </a:p>
        </p:txBody>
      </p:sp>
    </p:spTree>
    <p:extLst>
      <p:ext uri="{BB962C8B-B14F-4D97-AF65-F5344CB8AC3E}">
        <p14:creationId xmlns:p14="http://schemas.microsoft.com/office/powerpoint/2010/main" val="13191993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Układ niestandardowy">
    <p:spTree>
      <p:nvGrpSpPr>
        <p:cNvPr id="1" name=""/>
        <p:cNvGrpSpPr/>
        <p:nvPr/>
      </p:nvGrpSpPr>
      <p:grpSpPr>
        <a:xfrm>
          <a:off x="0" y="0"/>
          <a:ext cx="0" cy="0"/>
          <a:chOff x="0" y="0"/>
          <a:chExt cx="0" cy="0"/>
        </a:xfrm>
      </p:grpSpPr>
      <p:sp>
        <p:nvSpPr>
          <p:cNvPr id="2" name="Tytuł 1"/>
          <p:cNvSpPr>
            <a:spLocks noGrp="1"/>
          </p:cNvSpPr>
          <p:nvPr>
            <p:ph type="title"/>
          </p:nvPr>
        </p:nvSpPr>
        <p:spPr>
          <a:xfrm>
            <a:off x="609600" y="128588"/>
            <a:ext cx="10924117" cy="1433512"/>
          </a:xfrm>
        </p:spPr>
        <p:txBody>
          <a:bodyPr/>
          <a:lstStyle/>
          <a:p>
            <a:r>
              <a:rPr lang="pl-PL" smtClean="0"/>
              <a:t>Kliknij, aby edytować styl</a:t>
            </a:r>
            <a:endParaRPr lang="pl-PL"/>
          </a:p>
        </p:txBody>
      </p:sp>
      <p:sp>
        <p:nvSpPr>
          <p:cNvPr id="3" name="Symbol zastępczy daty 2"/>
          <p:cNvSpPr>
            <a:spLocks noGrp="1"/>
          </p:cNvSpPr>
          <p:nvPr>
            <p:ph type="dt" idx="10"/>
          </p:nvPr>
        </p:nvSpPr>
        <p:spPr>
          <a:xfrm>
            <a:off x="609600" y="6245225"/>
            <a:ext cx="2796117" cy="439738"/>
          </a:xfrm>
        </p:spPr>
        <p:txBody>
          <a:bodyPr/>
          <a:lstStyle>
            <a:lvl1pPr>
              <a:defRPr/>
            </a:lvl1pPr>
          </a:lstStyle>
          <a:p>
            <a:endParaRPr lang="pl-PL" altLang="pl-PL"/>
          </a:p>
        </p:txBody>
      </p:sp>
      <p:sp>
        <p:nvSpPr>
          <p:cNvPr id="4" name="Symbol zastępczy stopki 3"/>
          <p:cNvSpPr>
            <a:spLocks noGrp="1"/>
          </p:cNvSpPr>
          <p:nvPr>
            <p:ph type="ftr" idx="11"/>
          </p:nvPr>
        </p:nvSpPr>
        <p:spPr>
          <a:xfrm>
            <a:off x="4165600" y="6245225"/>
            <a:ext cx="3812117" cy="439738"/>
          </a:xfrm>
        </p:spPr>
        <p:txBody>
          <a:bodyPr/>
          <a:lstStyle>
            <a:lvl1pPr>
              <a:defRPr/>
            </a:lvl1pPr>
          </a:lstStyle>
          <a:p>
            <a:endParaRPr lang="pl-PL" altLang="pl-PL"/>
          </a:p>
        </p:txBody>
      </p:sp>
      <p:sp>
        <p:nvSpPr>
          <p:cNvPr id="5" name="Symbol zastępczy numeru slajdu 4"/>
          <p:cNvSpPr>
            <a:spLocks noGrp="1"/>
          </p:cNvSpPr>
          <p:nvPr>
            <p:ph type="sldNum" idx="12"/>
          </p:nvPr>
        </p:nvSpPr>
        <p:spPr>
          <a:xfrm>
            <a:off x="8737600" y="6245225"/>
            <a:ext cx="2796117" cy="439738"/>
          </a:xfrm>
        </p:spPr>
        <p:txBody>
          <a:bodyPr/>
          <a:lstStyle>
            <a:lvl1pPr>
              <a:defRPr/>
            </a:lvl1pPr>
          </a:lstStyle>
          <a:p>
            <a:fld id="{7AC23171-0DB0-4CB3-8C03-D66E3CEC7C2B}" type="slidenum">
              <a:rPr lang="pl-PL" altLang="pl-PL"/>
              <a:pPr/>
              <a:t>‹#›</a:t>
            </a:fld>
            <a:endParaRPr lang="pl-PL" altLang="pl-PL"/>
          </a:p>
        </p:txBody>
      </p:sp>
    </p:spTree>
    <p:extLst>
      <p:ext uri="{BB962C8B-B14F-4D97-AF65-F5344CB8AC3E}">
        <p14:creationId xmlns:p14="http://schemas.microsoft.com/office/powerpoint/2010/main" val="64053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txBox="1">
            <a:spLocks noGrp="1"/>
          </p:cNvSpPr>
          <p:nvPr>
            <p:ph type="ctrTitle"/>
          </p:nvPr>
        </p:nvSpPr>
        <p:spPr>
          <a:xfrm>
            <a:off x="913922" y="2129985"/>
            <a:ext cx="10364162" cy="1470395"/>
          </a:xfrm>
        </p:spPr>
        <p:txBody>
          <a:bodyPr/>
          <a:lstStyle>
            <a:lvl1pPr>
              <a:defRPr lang="pl-PL"/>
            </a:lvl1pPr>
          </a:lstStyle>
          <a:p>
            <a:pPr lvl="0"/>
            <a:r>
              <a:rPr lang="pl-PL"/>
              <a:t>Kliknij, aby edytować styl</a:t>
            </a:r>
          </a:p>
        </p:txBody>
      </p:sp>
      <p:sp>
        <p:nvSpPr>
          <p:cNvPr id="3" name="Podtytuł 2"/>
          <p:cNvSpPr txBox="1">
            <a:spLocks noGrp="1"/>
          </p:cNvSpPr>
          <p:nvPr>
            <p:ph type="subTitle" idx="1"/>
          </p:nvPr>
        </p:nvSpPr>
        <p:spPr>
          <a:xfrm>
            <a:off x="1829755" y="3885530"/>
            <a:ext cx="8534395" cy="1752666"/>
          </a:xfrm>
        </p:spPr>
        <p:txBody>
          <a:bodyPr anchorCtr="1"/>
          <a:lstStyle>
            <a:lvl1pPr marL="0" indent="0" algn="ctr">
              <a:tabLst>
                <a:tab pos="310913" algn="l"/>
                <a:tab pos="407256" algn="l"/>
                <a:tab pos="814843" algn="l"/>
                <a:tab pos="1222432" algn="l"/>
                <a:tab pos="1630020" algn="l"/>
                <a:tab pos="2037607" algn="l"/>
                <a:tab pos="2445196" algn="l"/>
                <a:tab pos="2852784" algn="l"/>
                <a:tab pos="3260363" algn="l"/>
                <a:tab pos="3667951" algn="l"/>
                <a:tab pos="4075540" algn="l"/>
                <a:tab pos="4482804" algn="l"/>
                <a:tab pos="4890392" algn="l"/>
                <a:tab pos="5297972" algn="l"/>
                <a:tab pos="5705560" algn="l"/>
                <a:tab pos="6113147" algn="l"/>
                <a:tab pos="6520736" algn="l"/>
                <a:tab pos="6928324" algn="l"/>
                <a:tab pos="7335911" algn="l"/>
                <a:tab pos="7743499" algn="l"/>
                <a:tab pos="8151080" algn="l"/>
              </a:tabLst>
              <a:defRPr>
                <a:solidFill>
                  <a:srgbClr val="898989"/>
                </a:solidFill>
              </a:defRPr>
            </a:lvl1pPr>
          </a:lstStyle>
          <a:p>
            <a:pPr lvl="0"/>
            <a:r>
              <a:rPr lang="pl-PL"/>
              <a:t>Kliknij, aby edytować styl wzorca podtytułu</a:t>
            </a:r>
          </a:p>
        </p:txBody>
      </p:sp>
    </p:spTree>
    <p:extLst>
      <p:ext uri="{BB962C8B-B14F-4D97-AF65-F5344CB8AC3E}">
        <p14:creationId xmlns:p14="http://schemas.microsoft.com/office/powerpoint/2010/main" val="289052927"/>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txBox="1">
            <a:spLocks noGrp="1"/>
          </p:cNvSpPr>
          <p:nvPr>
            <p:ph type="title"/>
          </p:nvPr>
        </p:nvSpPr>
        <p:spPr/>
        <p:txBody>
          <a:bodyPr/>
          <a:lstStyle>
            <a:lvl1pPr>
              <a:defRPr lang="pl-PL"/>
            </a:lvl1pPr>
          </a:lstStyle>
          <a:p>
            <a:pPr lvl="0"/>
            <a:r>
              <a:rPr lang="pl-PL"/>
              <a:t>Kliknij, aby edytować styl</a:t>
            </a:r>
          </a:p>
        </p:txBody>
      </p:sp>
      <p:sp>
        <p:nvSpPr>
          <p:cNvPr id="3" name="Symbol zastępczy zawartości 2"/>
          <p:cNvSpPr txBox="1">
            <a:spLocks noGrp="1"/>
          </p:cNvSpPr>
          <p:nvPr>
            <p:ph idx="1"/>
          </p:nvPr>
        </p:nvSpPr>
        <p:spPr/>
        <p:txBody>
          <a:bodyPr/>
          <a:lstStyle>
            <a:lvl1pPr>
              <a:defRPr/>
            </a:lvl1pPr>
            <a:lvl2pPr>
              <a:defRPr/>
            </a:lvl2pPr>
            <a:lvl3pPr>
              <a:defRPr/>
            </a:lvl3pPr>
            <a:lvl4pPr>
              <a:defRPr/>
            </a:lvl4pPr>
            <a:lvl5pPr>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2746073521"/>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txBox="1">
            <a:spLocks noGrp="1"/>
          </p:cNvSpPr>
          <p:nvPr>
            <p:ph type="title"/>
          </p:nvPr>
        </p:nvSpPr>
        <p:spPr>
          <a:xfrm>
            <a:off x="963843" y="4406862"/>
            <a:ext cx="10362237" cy="1362381"/>
          </a:xfrm>
        </p:spPr>
        <p:txBody>
          <a:bodyPr anchor="t" anchorCtr="0"/>
          <a:lstStyle>
            <a:lvl1pPr algn="l">
              <a:defRPr lang="pl-PL" sz="3629" b="1" cap="all"/>
            </a:lvl1pPr>
          </a:lstStyle>
          <a:p>
            <a:pPr lvl="0"/>
            <a:r>
              <a:rPr lang="pl-PL"/>
              <a:t>Kliknij, aby edytować styl</a:t>
            </a:r>
          </a:p>
        </p:txBody>
      </p:sp>
      <p:sp>
        <p:nvSpPr>
          <p:cNvPr id="3" name="Symbol zastępczy tekstu 2"/>
          <p:cNvSpPr txBox="1">
            <a:spLocks noGrp="1"/>
          </p:cNvSpPr>
          <p:nvPr>
            <p:ph type="body" idx="1"/>
          </p:nvPr>
        </p:nvSpPr>
        <p:spPr>
          <a:xfrm>
            <a:off x="963843" y="2906223"/>
            <a:ext cx="10362237" cy="1500639"/>
          </a:xfrm>
        </p:spPr>
        <p:txBody>
          <a:bodyPr anchor="b"/>
          <a:lstStyle>
            <a:lvl1pPr marL="0" indent="0">
              <a:tabLst>
                <a:tab pos="310913" algn="l"/>
                <a:tab pos="407256" algn="l"/>
                <a:tab pos="814843" algn="l"/>
                <a:tab pos="1222432" algn="l"/>
                <a:tab pos="1630020" algn="l"/>
                <a:tab pos="2037607" algn="l"/>
                <a:tab pos="2445196" algn="l"/>
                <a:tab pos="2852784" algn="l"/>
                <a:tab pos="3260363" algn="l"/>
                <a:tab pos="3667951" algn="l"/>
                <a:tab pos="4075540" algn="l"/>
                <a:tab pos="4482804" algn="l"/>
                <a:tab pos="4890392" algn="l"/>
                <a:tab pos="5297972" algn="l"/>
                <a:tab pos="5705560" algn="l"/>
                <a:tab pos="6113147" algn="l"/>
                <a:tab pos="6520736" algn="l"/>
                <a:tab pos="6928324" algn="l"/>
                <a:tab pos="7335911" algn="l"/>
                <a:tab pos="7743499" algn="l"/>
                <a:tab pos="8151080" algn="l"/>
              </a:tabLst>
              <a:defRPr sz="1814">
                <a:solidFill>
                  <a:srgbClr val="898989"/>
                </a:solidFill>
              </a:defRPr>
            </a:lvl1pPr>
          </a:lstStyle>
          <a:p>
            <a:pPr lvl="0"/>
            <a:r>
              <a:rPr lang="pl-PL"/>
              <a:t>Kliknij, aby edytować style wzorca tekstu</a:t>
            </a:r>
          </a:p>
        </p:txBody>
      </p:sp>
    </p:spTree>
    <p:extLst>
      <p:ext uri="{BB962C8B-B14F-4D97-AF65-F5344CB8AC3E}">
        <p14:creationId xmlns:p14="http://schemas.microsoft.com/office/powerpoint/2010/main" val="312558231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609600" y="1600200"/>
            <a:ext cx="5359400" cy="448945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6172200" y="1600200"/>
            <a:ext cx="5361517" cy="448945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idx="10"/>
          </p:nvPr>
        </p:nvSpPr>
        <p:spPr/>
        <p:txBody>
          <a:bodyPr/>
          <a:lstStyle>
            <a:lvl1pPr>
              <a:defRPr/>
            </a:lvl1pPr>
          </a:lstStyle>
          <a:p>
            <a:endParaRPr lang="pl-PL" altLang="pl-PL"/>
          </a:p>
        </p:txBody>
      </p:sp>
      <p:sp>
        <p:nvSpPr>
          <p:cNvPr id="6" name="Symbol zastępczy stopki 5"/>
          <p:cNvSpPr>
            <a:spLocks noGrp="1"/>
          </p:cNvSpPr>
          <p:nvPr>
            <p:ph type="ftr" idx="11"/>
          </p:nvPr>
        </p:nvSpPr>
        <p:spPr/>
        <p:txBody>
          <a:bodyPr/>
          <a:lstStyle>
            <a:lvl1pPr>
              <a:defRPr/>
            </a:lvl1pPr>
          </a:lstStyle>
          <a:p>
            <a:endParaRPr lang="pl-PL" altLang="pl-PL"/>
          </a:p>
        </p:txBody>
      </p:sp>
      <p:sp>
        <p:nvSpPr>
          <p:cNvPr id="7" name="Symbol zastępczy numeru slajdu 6"/>
          <p:cNvSpPr>
            <a:spLocks noGrp="1"/>
          </p:cNvSpPr>
          <p:nvPr>
            <p:ph type="sldNum" idx="12"/>
          </p:nvPr>
        </p:nvSpPr>
        <p:spPr/>
        <p:txBody>
          <a:bodyPr/>
          <a:lstStyle>
            <a:lvl1pPr>
              <a:defRPr/>
            </a:lvl1pPr>
          </a:lstStyle>
          <a:p>
            <a:fld id="{1765BE47-CBE8-4AAB-9378-2CC053A0F4BF}" type="slidenum">
              <a:rPr lang="pl-PL" altLang="pl-PL"/>
              <a:pPr/>
              <a:t>‹#›</a:t>
            </a:fld>
            <a:endParaRPr lang="pl-PL" altLang="pl-PL"/>
          </a:p>
        </p:txBody>
      </p:sp>
    </p:spTree>
    <p:extLst>
      <p:ext uri="{BB962C8B-B14F-4D97-AF65-F5344CB8AC3E}">
        <p14:creationId xmlns:p14="http://schemas.microsoft.com/office/powerpoint/2010/main" val="18612832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txBox="1">
            <a:spLocks noGrp="1"/>
          </p:cNvSpPr>
          <p:nvPr>
            <p:ph type="title"/>
          </p:nvPr>
        </p:nvSpPr>
        <p:spPr/>
        <p:txBody>
          <a:bodyPr/>
          <a:lstStyle>
            <a:lvl1pPr>
              <a:defRPr lang="pl-PL"/>
            </a:lvl1pPr>
          </a:lstStyle>
          <a:p>
            <a:pPr lvl="0"/>
            <a:r>
              <a:rPr lang="pl-PL"/>
              <a:t>Kliknij, aby edytować styl</a:t>
            </a:r>
          </a:p>
        </p:txBody>
      </p:sp>
      <p:sp>
        <p:nvSpPr>
          <p:cNvPr id="3" name="Symbol zastępczy zawartości 2"/>
          <p:cNvSpPr txBox="1">
            <a:spLocks noGrp="1"/>
          </p:cNvSpPr>
          <p:nvPr>
            <p:ph idx="1"/>
          </p:nvPr>
        </p:nvSpPr>
        <p:spPr>
          <a:xfrm>
            <a:off x="608644" y="1604331"/>
            <a:ext cx="5393284" cy="4526397"/>
          </a:xfrm>
        </p:spPr>
        <p:txBody>
          <a:bodyPr/>
          <a:lstStyle>
            <a:lvl1pPr>
              <a:defRPr sz="2540"/>
            </a:lvl1pPr>
            <a:lvl2pPr>
              <a:defRPr sz="2177"/>
            </a:lvl2pPr>
            <a:lvl3pPr>
              <a:defRPr sz="1814"/>
            </a:lvl3pPr>
            <a:lvl4pPr>
              <a:defRPr sz="1633"/>
            </a:lvl4pPr>
            <a:lvl5pPr>
              <a:defRPr sz="1633"/>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txBox="1">
            <a:spLocks noGrp="1"/>
          </p:cNvSpPr>
          <p:nvPr>
            <p:ph idx="2"/>
          </p:nvPr>
        </p:nvSpPr>
        <p:spPr>
          <a:xfrm>
            <a:off x="6186240" y="1604331"/>
            <a:ext cx="5395196" cy="4526397"/>
          </a:xfrm>
        </p:spPr>
        <p:txBody>
          <a:bodyPr/>
          <a:lstStyle>
            <a:lvl1pPr>
              <a:defRPr sz="2540"/>
            </a:lvl1pPr>
            <a:lvl2pPr>
              <a:defRPr sz="2177"/>
            </a:lvl2pPr>
            <a:lvl3pPr>
              <a:defRPr sz="1814"/>
            </a:lvl3pPr>
            <a:lvl4pPr>
              <a:defRPr sz="1633"/>
            </a:lvl4pPr>
            <a:lvl5pPr>
              <a:defRPr sz="1633"/>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4038463595"/>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txBox="1">
            <a:spLocks noGrp="1"/>
          </p:cNvSpPr>
          <p:nvPr>
            <p:ph type="title"/>
          </p:nvPr>
        </p:nvSpPr>
        <p:spPr>
          <a:xfrm>
            <a:off x="610556" y="275072"/>
            <a:ext cx="10972805" cy="1142043"/>
          </a:xfrm>
        </p:spPr>
        <p:txBody>
          <a:bodyPr/>
          <a:lstStyle>
            <a:lvl1pPr>
              <a:defRPr lang="pl-PL"/>
            </a:lvl1pPr>
          </a:lstStyle>
          <a:p>
            <a:pPr lvl="0"/>
            <a:r>
              <a:rPr lang="pl-PL"/>
              <a:t>Kliknij, aby edytować styl</a:t>
            </a:r>
          </a:p>
        </p:txBody>
      </p:sp>
      <p:sp>
        <p:nvSpPr>
          <p:cNvPr id="3" name="Symbol zastępczy tekstu 2"/>
          <p:cNvSpPr txBox="1">
            <a:spLocks noGrp="1"/>
          </p:cNvSpPr>
          <p:nvPr>
            <p:ph type="body" idx="1"/>
          </p:nvPr>
        </p:nvSpPr>
        <p:spPr>
          <a:xfrm>
            <a:off x="610556" y="1535196"/>
            <a:ext cx="5385597" cy="639424"/>
          </a:xfrm>
        </p:spPr>
        <p:txBody>
          <a:bodyPr anchor="b"/>
          <a:lstStyle>
            <a:lvl1pPr marL="0" indent="0">
              <a:tabLst>
                <a:tab pos="310913" algn="l"/>
                <a:tab pos="407256" algn="l"/>
                <a:tab pos="814843" algn="l"/>
                <a:tab pos="1222432" algn="l"/>
                <a:tab pos="1630020" algn="l"/>
                <a:tab pos="2037607" algn="l"/>
                <a:tab pos="2445196" algn="l"/>
                <a:tab pos="2852784" algn="l"/>
                <a:tab pos="3260363" algn="l"/>
                <a:tab pos="3667951" algn="l"/>
                <a:tab pos="4075540" algn="l"/>
                <a:tab pos="4482804" algn="l"/>
                <a:tab pos="4890392" algn="l"/>
                <a:tab pos="5297972" algn="l"/>
                <a:tab pos="5705560" algn="l"/>
                <a:tab pos="6113147" algn="l"/>
                <a:tab pos="6520736" algn="l"/>
                <a:tab pos="6928324" algn="l"/>
                <a:tab pos="7335911" algn="l"/>
                <a:tab pos="7743499" algn="l"/>
                <a:tab pos="8151080" algn="l"/>
              </a:tabLst>
              <a:defRPr sz="2177" b="1"/>
            </a:lvl1pPr>
          </a:lstStyle>
          <a:p>
            <a:pPr lvl="0"/>
            <a:r>
              <a:rPr lang="pl-PL"/>
              <a:t>Kliknij, aby edytować style wzorca tekstu</a:t>
            </a:r>
          </a:p>
        </p:txBody>
      </p:sp>
      <p:sp>
        <p:nvSpPr>
          <p:cNvPr id="4" name="Symbol zastępczy zawartości 3"/>
          <p:cNvSpPr txBox="1">
            <a:spLocks noGrp="1"/>
          </p:cNvSpPr>
          <p:nvPr>
            <p:ph idx="2"/>
          </p:nvPr>
        </p:nvSpPr>
        <p:spPr>
          <a:xfrm>
            <a:off x="610556" y="2174630"/>
            <a:ext cx="5385597" cy="3951776"/>
          </a:xfrm>
        </p:spPr>
        <p:txBody>
          <a:bodyPr/>
          <a:lstStyle>
            <a:lvl1pPr>
              <a:defRPr sz="2177"/>
            </a:lvl1pPr>
            <a:lvl2pPr>
              <a:defRPr sz="1814"/>
            </a:lvl2pPr>
            <a:lvl3pPr>
              <a:defRPr sz="1633"/>
            </a:lvl3pPr>
            <a:lvl4pPr>
              <a:defRPr sz="1452"/>
            </a:lvl4pPr>
            <a:lvl5pPr>
              <a:defRPr sz="1452"/>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txBox="1">
            <a:spLocks noGrp="1"/>
          </p:cNvSpPr>
          <p:nvPr>
            <p:ph type="body" idx="3"/>
          </p:nvPr>
        </p:nvSpPr>
        <p:spPr>
          <a:xfrm>
            <a:off x="6193914" y="1535196"/>
            <a:ext cx="5389435" cy="639424"/>
          </a:xfrm>
        </p:spPr>
        <p:txBody>
          <a:bodyPr anchor="b"/>
          <a:lstStyle>
            <a:lvl1pPr marL="0" indent="0">
              <a:tabLst>
                <a:tab pos="310913" algn="l"/>
                <a:tab pos="407256" algn="l"/>
                <a:tab pos="814843" algn="l"/>
                <a:tab pos="1222432" algn="l"/>
                <a:tab pos="1630020" algn="l"/>
                <a:tab pos="2037607" algn="l"/>
                <a:tab pos="2445196" algn="l"/>
                <a:tab pos="2852784" algn="l"/>
                <a:tab pos="3260363" algn="l"/>
                <a:tab pos="3667951" algn="l"/>
                <a:tab pos="4075540" algn="l"/>
                <a:tab pos="4482804" algn="l"/>
                <a:tab pos="4890392" algn="l"/>
                <a:tab pos="5297972" algn="l"/>
                <a:tab pos="5705560" algn="l"/>
                <a:tab pos="6113147" algn="l"/>
                <a:tab pos="6520736" algn="l"/>
                <a:tab pos="6928324" algn="l"/>
                <a:tab pos="7335911" algn="l"/>
                <a:tab pos="7743499" algn="l"/>
                <a:tab pos="8151080" algn="l"/>
              </a:tabLst>
              <a:defRPr sz="2177" b="1"/>
            </a:lvl1pPr>
          </a:lstStyle>
          <a:p>
            <a:pPr lvl="0"/>
            <a:r>
              <a:rPr lang="pl-PL"/>
              <a:t>Kliknij, aby edytować style wzorca tekstu</a:t>
            </a:r>
          </a:p>
        </p:txBody>
      </p:sp>
      <p:sp>
        <p:nvSpPr>
          <p:cNvPr id="6" name="Symbol zastępczy zawartości 5"/>
          <p:cNvSpPr txBox="1">
            <a:spLocks noGrp="1"/>
          </p:cNvSpPr>
          <p:nvPr>
            <p:ph idx="4"/>
          </p:nvPr>
        </p:nvSpPr>
        <p:spPr>
          <a:xfrm>
            <a:off x="6193914" y="2174630"/>
            <a:ext cx="5389435" cy="3951776"/>
          </a:xfrm>
        </p:spPr>
        <p:txBody>
          <a:bodyPr/>
          <a:lstStyle>
            <a:lvl1pPr>
              <a:defRPr sz="2177"/>
            </a:lvl1pPr>
            <a:lvl2pPr>
              <a:defRPr sz="1814"/>
            </a:lvl2pPr>
            <a:lvl3pPr>
              <a:defRPr sz="1633"/>
            </a:lvl3pPr>
            <a:lvl4pPr>
              <a:defRPr sz="1452"/>
            </a:lvl4pPr>
            <a:lvl5pPr>
              <a:defRPr sz="1452"/>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2037182783"/>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txBox="1">
            <a:spLocks noGrp="1"/>
          </p:cNvSpPr>
          <p:nvPr>
            <p:ph type="title"/>
          </p:nvPr>
        </p:nvSpPr>
        <p:spPr/>
        <p:txBody>
          <a:bodyPr/>
          <a:lstStyle>
            <a:lvl1pPr>
              <a:defRPr lang="pl-PL"/>
            </a:lvl1pPr>
          </a:lstStyle>
          <a:p>
            <a:pPr lvl="0"/>
            <a:r>
              <a:rPr lang="pl-PL"/>
              <a:t>Kliknij, aby edytować styl</a:t>
            </a:r>
          </a:p>
        </p:txBody>
      </p:sp>
    </p:spTree>
    <p:extLst>
      <p:ext uri="{BB962C8B-B14F-4D97-AF65-F5344CB8AC3E}">
        <p14:creationId xmlns:p14="http://schemas.microsoft.com/office/powerpoint/2010/main" val="2086708478"/>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6532630"/>
      </p:ext>
    </p:extLst>
  </p:cSld>
  <p:clrMapOvr>
    <a:masterClrMapping/>
  </p:clrMapOvr>
  <p:transition/>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txBox="1">
            <a:spLocks noGrp="1"/>
          </p:cNvSpPr>
          <p:nvPr>
            <p:ph type="title"/>
          </p:nvPr>
        </p:nvSpPr>
        <p:spPr>
          <a:xfrm>
            <a:off x="610556" y="273628"/>
            <a:ext cx="4010884" cy="1160765"/>
          </a:xfrm>
        </p:spPr>
        <p:txBody>
          <a:bodyPr anchor="b" anchorCtr="0"/>
          <a:lstStyle>
            <a:lvl1pPr algn="l">
              <a:defRPr lang="pl-PL" sz="1814" b="1"/>
            </a:lvl1pPr>
          </a:lstStyle>
          <a:p>
            <a:pPr lvl="0"/>
            <a:r>
              <a:rPr lang="pl-PL"/>
              <a:t>Kliknij, aby edytować styl</a:t>
            </a:r>
          </a:p>
        </p:txBody>
      </p:sp>
      <p:sp>
        <p:nvSpPr>
          <p:cNvPr id="3" name="Symbol zastępczy zawartości 2"/>
          <p:cNvSpPr txBox="1">
            <a:spLocks noGrp="1"/>
          </p:cNvSpPr>
          <p:nvPr>
            <p:ph idx="1"/>
          </p:nvPr>
        </p:nvSpPr>
        <p:spPr>
          <a:xfrm>
            <a:off x="4767355" y="273627"/>
            <a:ext cx="6815994" cy="5852778"/>
          </a:xfrm>
        </p:spPr>
        <p:txBody>
          <a:bodyPr/>
          <a:lstStyle>
            <a:lvl1pPr>
              <a:defRPr/>
            </a:lvl1pPr>
            <a:lvl2pPr>
              <a:defRPr/>
            </a:lvl2pPr>
            <a:lvl3pPr>
              <a:defRPr/>
            </a:lvl3pPr>
            <a:lvl4pPr>
              <a:defRPr/>
            </a:lvl4pPr>
            <a:lvl5pPr>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txBox="1">
            <a:spLocks noGrp="1"/>
          </p:cNvSpPr>
          <p:nvPr>
            <p:ph type="body" idx="2"/>
          </p:nvPr>
        </p:nvSpPr>
        <p:spPr>
          <a:xfrm>
            <a:off x="610556" y="1434394"/>
            <a:ext cx="4010884" cy="4692013"/>
          </a:xfrm>
        </p:spPr>
        <p:txBody>
          <a:bodyPr/>
          <a:lstStyle>
            <a:lvl1pPr marL="0" indent="0">
              <a:tabLst>
                <a:tab pos="310913" algn="l"/>
                <a:tab pos="407256" algn="l"/>
                <a:tab pos="814843" algn="l"/>
                <a:tab pos="1222432" algn="l"/>
                <a:tab pos="1630020" algn="l"/>
                <a:tab pos="2037607" algn="l"/>
                <a:tab pos="2445196" algn="l"/>
                <a:tab pos="2852784" algn="l"/>
                <a:tab pos="3260363" algn="l"/>
                <a:tab pos="3667951" algn="l"/>
                <a:tab pos="4075540" algn="l"/>
                <a:tab pos="4482804" algn="l"/>
                <a:tab pos="4890392" algn="l"/>
                <a:tab pos="5297972" algn="l"/>
                <a:tab pos="5705560" algn="l"/>
                <a:tab pos="6113147" algn="l"/>
                <a:tab pos="6520736" algn="l"/>
                <a:tab pos="6928324" algn="l"/>
                <a:tab pos="7335911" algn="l"/>
                <a:tab pos="7743499" algn="l"/>
                <a:tab pos="8151080" algn="l"/>
              </a:tabLst>
              <a:defRPr sz="1270"/>
            </a:lvl1pPr>
          </a:lstStyle>
          <a:p>
            <a:pPr lvl="0"/>
            <a:r>
              <a:rPr lang="pl-PL"/>
              <a:t>Kliknij, aby edytować style wzorca tekstu</a:t>
            </a:r>
          </a:p>
        </p:txBody>
      </p:sp>
    </p:spTree>
    <p:extLst>
      <p:ext uri="{BB962C8B-B14F-4D97-AF65-F5344CB8AC3E}">
        <p14:creationId xmlns:p14="http://schemas.microsoft.com/office/powerpoint/2010/main" val="2378393342"/>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txBox="1">
            <a:spLocks noGrp="1"/>
          </p:cNvSpPr>
          <p:nvPr>
            <p:ph type="title"/>
          </p:nvPr>
        </p:nvSpPr>
        <p:spPr>
          <a:xfrm>
            <a:off x="2390403" y="4800026"/>
            <a:ext cx="7315195" cy="567421"/>
          </a:xfrm>
        </p:spPr>
        <p:txBody>
          <a:bodyPr anchor="b" anchorCtr="0"/>
          <a:lstStyle>
            <a:lvl1pPr algn="l">
              <a:defRPr lang="pl-PL" sz="1814" b="1"/>
            </a:lvl1pPr>
          </a:lstStyle>
          <a:p>
            <a:pPr lvl="0"/>
            <a:r>
              <a:rPr lang="pl-PL"/>
              <a:t>Kliknij, aby edytować styl</a:t>
            </a:r>
          </a:p>
        </p:txBody>
      </p:sp>
      <p:sp>
        <p:nvSpPr>
          <p:cNvPr id="3" name="Symbol zastępczy obrazu 2"/>
          <p:cNvSpPr txBox="1">
            <a:spLocks noGrp="1"/>
          </p:cNvSpPr>
          <p:nvPr>
            <p:ph type="pic" idx="1"/>
          </p:nvPr>
        </p:nvSpPr>
        <p:spPr>
          <a:xfrm>
            <a:off x="2390403" y="612067"/>
            <a:ext cx="7315195" cy="4115956"/>
          </a:xfrm>
        </p:spPr>
        <p:txBody>
          <a:bodyPr/>
          <a:lstStyle>
            <a:lvl1pPr marL="0" indent="0">
              <a:tabLst>
                <a:tab pos="310913" algn="l"/>
                <a:tab pos="407256" algn="l"/>
                <a:tab pos="814843" algn="l"/>
                <a:tab pos="1222432" algn="l"/>
                <a:tab pos="1630020" algn="l"/>
                <a:tab pos="2037607" algn="l"/>
                <a:tab pos="2445196" algn="l"/>
                <a:tab pos="2852784" algn="l"/>
                <a:tab pos="3260363" algn="l"/>
                <a:tab pos="3667951" algn="l"/>
                <a:tab pos="4075540" algn="l"/>
                <a:tab pos="4482804" algn="l"/>
                <a:tab pos="4890392" algn="l"/>
                <a:tab pos="5297972" algn="l"/>
                <a:tab pos="5705560" algn="l"/>
                <a:tab pos="6113147" algn="l"/>
                <a:tab pos="6520736" algn="l"/>
                <a:tab pos="6928324" algn="l"/>
                <a:tab pos="7335911" algn="l"/>
                <a:tab pos="7743499" algn="l"/>
                <a:tab pos="8151080" algn="l"/>
              </a:tabLst>
              <a:defRPr/>
            </a:lvl1pPr>
          </a:lstStyle>
          <a:p>
            <a:pPr lvl="0"/>
            <a:endParaRPr lang="pl-PL" noProof="0"/>
          </a:p>
        </p:txBody>
      </p:sp>
      <p:sp>
        <p:nvSpPr>
          <p:cNvPr id="4" name="Symbol zastępczy tekstu 3"/>
          <p:cNvSpPr txBox="1">
            <a:spLocks noGrp="1"/>
          </p:cNvSpPr>
          <p:nvPr>
            <p:ph type="body" idx="2"/>
          </p:nvPr>
        </p:nvSpPr>
        <p:spPr>
          <a:xfrm>
            <a:off x="2390403" y="5367447"/>
            <a:ext cx="7315195" cy="805048"/>
          </a:xfrm>
        </p:spPr>
        <p:txBody>
          <a:bodyPr/>
          <a:lstStyle>
            <a:lvl1pPr marL="0" indent="0">
              <a:tabLst>
                <a:tab pos="310913" algn="l"/>
                <a:tab pos="407256" algn="l"/>
                <a:tab pos="814843" algn="l"/>
                <a:tab pos="1222432" algn="l"/>
                <a:tab pos="1630020" algn="l"/>
                <a:tab pos="2037607" algn="l"/>
                <a:tab pos="2445196" algn="l"/>
                <a:tab pos="2852784" algn="l"/>
                <a:tab pos="3260363" algn="l"/>
                <a:tab pos="3667951" algn="l"/>
                <a:tab pos="4075540" algn="l"/>
                <a:tab pos="4482804" algn="l"/>
                <a:tab pos="4890392" algn="l"/>
                <a:tab pos="5297972" algn="l"/>
                <a:tab pos="5705560" algn="l"/>
                <a:tab pos="6113147" algn="l"/>
                <a:tab pos="6520736" algn="l"/>
                <a:tab pos="6928324" algn="l"/>
                <a:tab pos="7335911" algn="l"/>
                <a:tab pos="7743499" algn="l"/>
                <a:tab pos="8151080" algn="l"/>
              </a:tabLst>
              <a:defRPr sz="1270"/>
            </a:lvl1pPr>
          </a:lstStyle>
          <a:p>
            <a:pPr lvl="0"/>
            <a:r>
              <a:rPr lang="pl-PL"/>
              <a:t>Kliknij, aby edytować style wzorca tekstu</a:t>
            </a:r>
          </a:p>
        </p:txBody>
      </p:sp>
    </p:spTree>
    <p:extLst>
      <p:ext uri="{BB962C8B-B14F-4D97-AF65-F5344CB8AC3E}">
        <p14:creationId xmlns:p14="http://schemas.microsoft.com/office/powerpoint/2010/main" val="220973961"/>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txBox="1">
            <a:spLocks noGrp="1"/>
          </p:cNvSpPr>
          <p:nvPr>
            <p:ph type="title"/>
          </p:nvPr>
        </p:nvSpPr>
        <p:spPr/>
        <p:txBody>
          <a:bodyPr/>
          <a:lstStyle>
            <a:lvl1pPr>
              <a:defRPr lang="pl-PL"/>
            </a:lvl1pPr>
          </a:lstStyle>
          <a:p>
            <a:pPr lvl="0"/>
            <a:r>
              <a:rPr lang="pl-PL"/>
              <a:t>Kliknij, aby edytować styl</a:t>
            </a:r>
          </a:p>
        </p:txBody>
      </p:sp>
      <p:sp>
        <p:nvSpPr>
          <p:cNvPr id="3" name="Symbol zastępczy tytułu pionowego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64779976"/>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txBox="1">
            <a:spLocks noGrp="1"/>
          </p:cNvSpPr>
          <p:nvPr>
            <p:ph type="title" orient="vert"/>
          </p:nvPr>
        </p:nvSpPr>
        <p:spPr>
          <a:xfrm>
            <a:off x="8839685" y="273627"/>
            <a:ext cx="2741764" cy="5857091"/>
          </a:xfrm>
        </p:spPr>
        <p:txBody>
          <a:bodyPr vert="eaVert"/>
          <a:lstStyle>
            <a:lvl1pPr>
              <a:defRPr lang="pl-PL"/>
            </a:lvl1pPr>
          </a:lstStyle>
          <a:p>
            <a:pPr lvl="0"/>
            <a:r>
              <a:rPr lang="pl-PL"/>
              <a:t>Kliknij, aby edytować styl</a:t>
            </a:r>
          </a:p>
        </p:txBody>
      </p:sp>
      <p:sp>
        <p:nvSpPr>
          <p:cNvPr id="3" name="Symbol zastępczy tytułu pionowego 2"/>
          <p:cNvSpPr txBox="1">
            <a:spLocks noGrp="1"/>
          </p:cNvSpPr>
          <p:nvPr>
            <p:ph type="body" orient="vert" idx="1"/>
          </p:nvPr>
        </p:nvSpPr>
        <p:spPr>
          <a:xfrm>
            <a:off x="608643" y="273627"/>
            <a:ext cx="8046717" cy="5857091"/>
          </a:xfrm>
        </p:spPr>
        <p:txBody>
          <a:bodyPr vert="eaVert"/>
          <a:lstStyle>
            <a:lvl1pPr>
              <a:defRPr/>
            </a:lvl1pPr>
            <a:lvl2pPr>
              <a:defRPr/>
            </a:lvl2pPr>
            <a:lvl3pPr>
              <a:defRPr/>
            </a:lvl3pPr>
            <a:lvl4pPr>
              <a:defRPr/>
            </a:lvl4pPr>
            <a:lvl5pPr>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830900797"/>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txBox="1">
            <a:spLocks noGrp="1"/>
          </p:cNvSpPr>
          <p:nvPr>
            <p:ph type="ctrTitle"/>
          </p:nvPr>
        </p:nvSpPr>
        <p:spPr>
          <a:xfrm>
            <a:off x="913922" y="2129985"/>
            <a:ext cx="10364162" cy="1470395"/>
          </a:xfrm>
        </p:spPr>
        <p:txBody>
          <a:bodyPr/>
          <a:lstStyle>
            <a:lvl1pPr>
              <a:defRPr lang="pl-PL"/>
            </a:lvl1pPr>
          </a:lstStyle>
          <a:p>
            <a:pPr lvl="0"/>
            <a:r>
              <a:rPr lang="pl-PL"/>
              <a:t>Kliknij, aby edytować styl</a:t>
            </a:r>
          </a:p>
        </p:txBody>
      </p:sp>
      <p:sp>
        <p:nvSpPr>
          <p:cNvPr id="3" name="Podtytuł 2"/>
          <p:cNvSpPr txBox="1">
            <a:spLocks noGrp="1"/>
          </p:cNvSpPr>
          <p:nvPr>
            <p:ph type="subTitle" idx="1"/>
          </p:nvPr>
        </p:nvSpPr>
        <p:spPr>
          <a:xfrm>
            <a:off x="1829755" y="3885530"/>
            <a:ext cx="8534395" cy="1752666"/>
          </a:xfrm>
        </p:spPr>
        <p:txBody>
          <a:bodyPr anchorCtr="1"/>
          <a:lstStyle>
            <a:lvl1pPr marL="0" indent="0" algn="ctr">
              <a:tabLst>
                <a:tab pos="310913" algn="l"/>
                <a:tab pos="407256" algn="l"/>
                <a:tab pos="814843" algn="l"/>
                <a:tab pos="1222432" algn="l"/>
                <a:tab pos="1630020" algn="l"/>
                <a:tab pos="2037607" algn="l"/>
                <a:tab pos="2445196" algn="l"/>
                <a:tab pos="2852784" algn="l"/>
                <a:tab pos="3260363" algn="l"/>
                <a:tab pos="3667951" algn="l"/>
                <a:tab pos="4075540" algn="l"/>
                <a:tab pos="4482804" algn="l"/>
                <a:tab pos="4890392" algn="l"/>
                <a:tab pos="5297972" algn="l"/>
                <a:tab pos="5705560" algn="l"/>
                <a:tab pos="6113147" algn="l"/>
                <a:tab pos="6520736" algn="l"/>
                <a:tab pos="6928324" algn="l"/>
                <a:tab pos="7335911" algn="l"/>
                <a:tab pos="7743499" algn="l"/>
                <a:tab pos="8151080" algn="l"/>
              </a:tabLst>
              <a:defRPr>
                <a:solidFill>
                  <a:srgbClr val="898989"/>
                </a:solidFill>
              </a:defRPr>
            </a:lvl1pPr>
          </a:lstStyle>
          <a:p>
            <a:pPr lvl="0"/>
            <a:r>
              <a:rPr lang="pl-PL"/>
              <a:t>Kliknij, aby edytować styl wzorca podtytułu</a:t>
            </a:r>
          </a:p>
        </p:txBody>
      </p:sp>
    </p:spTree>
    <p:extLst>
      <p:ext uri="{BB962C8B-B14F-4D97-AF65-F5344CB8AC3E}">
        <p14:creationId xmlns:p14="http://schemas.microsoft.com/office/powerpoint/2010/main" val="4112045903"/>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txBox="1">
            <a:spLocks noGrp="1"/>
          </p:cNvSpPr>
          <p:nvPr>
            <p:ph type="title"/>
          </p:nvPr>
        </p:nvSpPr>
        <p:spPr/>
        <p:txBody>
          <a:bodyPr/>
          <a:lstStyle>
            <a:lvl1pPr>
              <a:defRPr lang="pl-PL"/>
            </a:lvl1pPr>
          </a:lstStyle>
          <a:p>
            <a:pPr lvl="0"/>
            <a:r>
              <a:rPr lang="pl-PL"/>
              <a:t>Kliknij, aby edytować styl</a:t>
            </a:r>
          </a:p>
        </p:txBody>
      </p:sp>
      <p:sp>
        <p:nvSpPr>
          <p:cNvPr id="3" name="Symbol zastępczy zawartości 2"/>
          <p:cNvSpPr txBox="1">
            <a:spLocks noGrp="1"/>
          </p:cNvSpPr>
          <p:nvPr>
            <p:ph idx="1"/>
          </p:nvPr>
        </p:nvSpPr>
        <p:spPr/>
        <p:txBody>
          <a:bodyPr/>
          <a:lstStyle>
            <a:lvl1pPr>
              <a:defRPr/>
            </a:lvl1pPr>
            <a:lvl2pPr>
              <a:defRPr/>
            </a:lvl2pPr>
            <a:lvl3pPr>
              <a:defRPr/>
            </a:lvl3pPr>
            <a:lvl4pPr>
              <a:defRPr/>
            </a:lvl4pPr>
            <a:lvl5pPr>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35232692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40317" y="365126"/>
            <a:ext cx="10515600" cy="1325563"/>
          </a:xfrm>
        </p:spPr>
        <p:txBody>
          <a:bodyPr/>
          <a:lstStyle/>
          <a:p>
            <a:r>
              <a:rPr lang="pl-PL" smtClean="0"/>
              <a:t>Kliknij, aby edytować styl</a:t>
            </a:r>
            <a:endParaRPr lang="pl-PL"/>
          </a:p>
        </p:txBody>
      </p:sp>
      <p:sp>
        <p:nvSpPr>
          <p:cNvPr id="3" name="Symbol zastępczy tekstu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840318" y="2505075"/>
            <a:ext cx="5158316"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6172200" y="2505075"/>
            <a:ext cx="5183717"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idx="10"/>
          </p:nvPr>
        </p:nvSpPr>
        <p:spPr/>
        <p:txBody>
          <a:bodyPr/>
          <a:lstStyle>
            <a:lvl1pPr>
              <a:defRPr/>
            </a:lvl1pPr>
          </a:lstStyle>
          <a:p>
            <a:endParaRPr lang="pl-PL" altLang="pl-PL"/>
          </a:p>
        </p:txBody>
      </p:sp>
      <p:sp>
        <p:nvSpPr>
          <p:cNvPr id="8" name="Symbol zastępczy stopki 7"/>
          <p:cNvSpPr>
            <a:spLocks noGrp="1"/>
          </p:cNvSpPr>
          <p:nvPr>
            <p:ph type="ftr" idx="11"/>
          </p:nvPr>
        </p:nvSpPr>
        <p:spPr/>
        <p:txBody>
          <a:bodyPr/>
          <a:lstStyle>
            <a:lvl1pPr>
              <a:defRPr/>
            </a:lvl1pPr>
          </a:lstStyle>
          <a:p>
            <a:endParaRPr lang="pl-PL" altLang="pl-PL"/>
          </a:p>
        </p:txBody>
      </p:sp>
      <p:sp>
        <p:nvSpPr>
          <p:cNvPr id="9" name="Symbol zastępczy numeru slajdu 8"/>
          <p:cNvSpPr>
            <a:spLocks noGrp="1"/>
          </p:cNvSpPr>
          <p:nvPr>
            <p:ph type="sldNum" idx="12"/>
          </p:nvPr>
        </p:nvSpPr>
        <p:spPr/>
        <p:txBody>
          <a:bodyPr/>
          <a:lstStyle>
            <a:lvl1pPr>
              <a:defRPr/>
            </a:lvl1pPr>
          </a:lstStyle>
          <a:p>
            <a:fld id="{FD8B7A0D-68A1-4DBC-8262-250659416F61}" type="slidenum">
              <a:rPr lang="pl-PL" altLang="pl-PL"/>
              <a:pPr/>
              <a:t>‹#›</a:t>
            </a:fld>
            <a:endParaRPr lang="pl-PL" altLang="pl-PL"/>
          </a:p>
        </p:txBody>
      </p:sp>
    </p:spTree>
    <p:extLst>
      <p:ext uri="{BB962C8B-B14F-4D97-AF65-F5344CB8AC3E}">
        <p14:creationId xmlns:p14="http://schemas.microsoft.com/office/powerpoint/2010/main" val="4071911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txBox="1">
            <a:spLocks noGrp="1"/>
          </p:cNvSpPr>
          <p:nvPr>
            <p:ph type="title"/>
          </p:nvPr>
        </p:nvSpPr>
        <p:spPr>
          <a:xfrm>
            <a:off x="963843" y="4406862"/>
            <a:ext cx="10362237" cy="1362381"/>
          </a:xfrm>
        </p:spPr>
        <p:txBody>
          <a:bodyPr anchor="t" anchorCtr="0"/>
          <a:lstStyle>
            <a:lvl1pPr algn="l">
              <a:defRPr lang="pl-PL" sz="3629" b="1" cap="all"/>
            </a:lvl1pPr>
          </a:lstStyle>
          <a:p>
            <a:pPr lvl="0"/>
            <a:r>
              <a:rPr lang="pl-PL"/>
              <a:t>Kliknij, aby edytować styl</a:t>
            </a:r>
          </a:p>
        </p:txBody>
      </p:sp>
      <p:sp>
        <p:nvSpPr>
          <p:cNvPr id="3" name="Symbol zastępczy tekstu 2"/>
          <p:cNvSpPr txBox="1">
            <a:spLocks noGrp="1"/>
          </p:cNvSpPr>
          <p:nvPr>
            <p:ph type="body" idx="1"/>
          </p:nvPr>
        </p:nvSpPr>
        <p:spPr>
          <a:xfrm>
            <a:off x="963843" y="2906223"/>
            <a:ext cx="10362237" cy="1500639"/>
          </a:xfrm>
        </p:spPr>
        <p:txBody>
          <a:bodyPr anchor="b"/>
          <a:lstStyle>
            <a:lvl1pPr marL="0" indent="0">
              <a:tabLst>
                <a:tab pos="310913" algn="l"/>
                <a:tab pos="407256" algn="l"/>
                <a:tab pos="814843" algn="l"/>
                <a:tab pos="1222432" algn="l"/>
                <a:tab pos="1630020" algn="l"/>
                <a:tab pos="2037607" algn="l"/>
                <a:tab pos="2445196" algn="l"/>
                <a:tab pos="2852784" algn="l"/>
                <a:tab pos="3260363" algn="l"/>
                <a:tab pos="3667951" algn="l"/>
                <a:tab pos="4075540" algn="l"/>
                <a:tab pos="4482804" algn="l"/>
                <a:tab pos="4890392" algn="l"/>
                <a:tab pos="5297972" algn="l"/>
                <a:tab pos="5705560" algn="l"/>
                <a:tab pos="6113147" algn="l"/>
                <a:tab pos="6520736" algn="l"/>
                <a:tab pos="6928324" algn="l"/>
                <a:tab pos="7335911" algn="l"/>
                <a:tab pos="7743499" algn="l"/>
                <a:tab pos="8151080" algn="l"/>
              </a:tabLst>
              <a:defRPr sz="1814">
                <a:solidFill>
                  <a:srgbClr val="898989"/>
                </a:solidFill>
              </a:defRPr>
            </a:lvl1pPr>
          </a:lstStyle>
          <a:p>
            <a:pPr lvl="0"/>
            <a:r>
              <a:rPr lang="pl-PL"/>
              <a:t>Kliknij, aby edytować style wzorca tekstu</a:t>
            </a:r>
          </a:p>
        </p:txBody>
      </p:sp>
    </p:spTree>
    <p:extLst>
      <p:ext uri="{BB962C8B-B14F-4D97-AF65-F5344CB8AC3E}">
        <p14:creationId xmlns:p14="http://schemas.microsoft.com/office/powerpoint/2010/main" val="3745182668"/>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txBox="1">
            <a:spLocks noGrp="1"/>
          </p:cNvSpPr>
          <p:nvPr>
            <p:ph type="title"/>
          </p:nvPr>
        </p:nvSpPr>
        <p:spPr/>
        <p:txBody>
          <a:bodyPr/>
          <a:lstStyle>
            <a:lvl1pPr>
              <a:defRPr lang="pl-PL"/>
            </a:lvl1pPr>
          </a:lstStyle>
          <a:p>
            <a:pPr lvl="0"/>
            <a:r>
              <a:rPr lang="pl-PL"/>
              <a:t>Kliknij, aby edytować styl</a:t>
            </a:r>
          </a:p>
        </p:txBody>
      </p:sp>
      <p:sp>
        <p:nvSpPr>
          <p:cNvPr id="3" name="Symbol zastępczy zawartości 2"/>
          <p:cNvSpPr txBox="1">
            <a:spLocks noGrp="1"/>
          </p:cNvSpPr>
          <p:nvPr>
            <p:ph idx="1"/>
          </p:nvPr>
        </p:nvSpPr>
        <p:spPr>
          <a:xfrm>
            <a:off x="608644" y="1604331"/>
            <a:ext cx="5393284" cy="4526397"/>
          </a:xfrm>
        </p:spPr>
        <p:txBody>
          <a:bodyPr/>
          <a:lstStyle>
            <a:lvl1pPr>
              <a:defRPr sz="2540"/>
            </a:lvl1pPr>
            <a:lvl2pPr>
              <a:defRPr sz="2177"/>
            </a:lvl2pPr>
            <a:lvl3pPr>
              <a:defRPr sz="1814"/>
            </a:lvl3pPr>
            <a:lvl4pPr>
              <a:defRPr sz="1633"/>
            </a:lvl4pPr>
            <a:lvl5pPr>
              <a:defRPr sz="1633"/>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txBox="1">
            <a:spLocks noGrp="1"/>
          </p:cNvSpPr>
          <p:nvPr>
            <p:ph idx="2"/>
          </p:nvPr>
        </p:nvSpPr>
        <p:spPr>
          <a:xfrm>
            <a:off x="6186240" y="1604331"/>
            <a:ext cx="5395196" cy="4526397"/>
          </a:xfrm>
        </p:spPr>
        <p:txBody>
          <a:bodyPr/>
          <a:lstStyle>
            <a:lvl1pPr>
              <a:defRPr sz="2540"/>
            </a:lvl1pPr>
            <a:lvl2pPr>
              <a:defRPr sz="2177"/>
            </a:lvl2pPr>
            <a:lvl3pPr>
              <a:defRPr sz="1814"/>
            </a:lvl3pPr>
            <a:lvl4pPr>
              <a:defRPr sz="1633"/>
            </a:lvl4pPr>
            <a:lvl5pPr>
              <a:defRPr sz="1633"/>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3650476040"/>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txBox="1">
            <a:spLocks noGrp="1"/>
          </p:cNvSpPr>
          <p:nvPr>
            <p:ph type="title"/>
          </p:nvPr>
        </p:nvSpPr>
        <p:spPr>
          <a:xfrm>
            <a:off x="610556" y="275072"/>
            <a:ext cx="10972805" cy="1142043"/>
          </a:xfrm>
        </p:spPr>
        <p:txBody>
          <a:bodyPr/>
          <a:lstStyle>
            <a:lvl1pPr>
              <a:defRPr lang="pl-PL"/>
            </a:lvl1pPr>
          </a:lstStyle>
          <a:p>
            <a:pPr lvl="0"/>
            <a:r>
              <a:rPr lang="pl-PL"/>
              <a:t>Kliknij, aby edytować styl</a:t>
            </a:r>
          </a:p>
        </p:txBody>
      </p:sp>
      <p:sp>
        <p:nvSpPr>
          <p:cNvPr id="3" name="Symbol zastępczy tekstu 2"/>
          <p:cNvSpPr txBox="1">
            <a:spLocks noGrp="1"/>
          </p:cNvSpPr>
          <p:nvPr>
            <p:ph type="body" idx="1"/>
          </p:nvPr>
        </p:nvSpPr>
        <p:spPr>
          <a:xfrm>
            <a:off x="610556" y="1535196"/>
            <a:ext cx="5385597" cy="639424"/>
          </a:xfrm>
        </p:spPr>
        <p:txBody>
          <a:bodyPr anchor="b"/>
          <a:lstStyle>
            <a:lvl1pPr marL="0" indent="0">
              <a:tabLst>
                <a:tab pos="310913" algn="l"/>
                <a:tab pos="407256" algn="l"/>
                <a:tab pos="814843" algn="l"/>
                <a:tab pos="1222432" algn="l"/>
                <a:tab pos="1630020" algn="l"/>
                <a:tab pos="2037607" algn="l"/>
                <a:tab pos="2445196" algn="l"/>
                <a:tab pos="2852784" algn="l"/>
                <a:tab pos="3260363" algn="l"/>
                <a:tab pos="3667951" algn="l"/>
                <a:tab pos="4075540" algn="l"/>
                <a:tab pos="4482804" algn="l"/>
                <a:tab pos="4890392" algn="l"/>
                <a:tab pos="5297972" algn="l"/>
                <a:tab pos="5705560" algn="l"/>
                <a:tab pos="6113147" algn="l"/>
                <a:tab pos="6520736" algn="l"/>
                <a:tab pos="6928324" algn="l"/>
                <a:tab pos="7335911" algn="l"/>
                <a:tab pos="7743499" algn="l"/>
                <a:tab pos="8151080" algn="l"/>
              </a:tabLst>
              <a:defRPr sz="2177" b="1"/>
            </a:lvl1pPr>
          </a:lstStyle>
          <a:p>
            <a:pPr lvl="0"/>
            <a:r>
              <a:rPr lang="pl-PL"/>
              <a:t>Kliknij, aby edytować style wzorca tekstu</a:t>
            </a:r>
          </a:p>
        </p:txBody>
      </p:sp>
      <p:sp>
        <p:nvSpPr>
          <p:cNvPr id="4" name="Symbol zastępczy zawartości 3"/>
          <p:cNvSpPr txBox="1">
            <a:spLocks noGrp="1"/>
          </p:cNvSpPr>
          <p:nvPr>
            <p:ph idx="2"/>
          </p:nvPr>
        </p:nvSpPr>
        <p:spPr>
          <a:xfrm>
            <a:off x="610556" y="2174630"/>
            <a:ext cx="5385597" cy="3951776"/>
          </a:xfrm>
        </p:spPr>
        <p:txBody>
          <a:bodyPr/>
          <a:lstStyle>
            <a:lvl1pPr>
              <a:defRPr sz="2177"/>
            </a:lvl1pPr>
            <a:lvl2pPr>
              <a:defRPr sz="1814"/>
            </a:lvl2pPr>
            <a:lvl3pPr>
              <a:defRPr sz="1633"/>
            </a:lvl3pPr>
            <a:lvl4pPr>
              <a:defRPr sz="1452"/>
            </a:lvl4pPr>
            <a:lvl5pPr>
              <a:defRPr sz="1452"/>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txBox="1">
            <a:spLocks noGrp="1"/>
          </p:cNvSpPr>
          <p:nvPr>
            <p:ph type="body" idx="3"/>
          </p:nvPr>
        </p:nvSpPr>
        <p:spPr>
          <a:xfrm>
            <a:off x="6193914" y="1535196"/>
            <a:ext cx="5389435" cy="639424"/>
          </a:xfrm>
        </p:spPr>
        <p:txBody>
          <a:bodyPr anchor="b"/>
          <a:lstStyle>
            <a:lvl1pPr marL="0" indent="0">
              <a:tabLst>
                <a:tab pos="310913" algn="l"/>
                <a:tab pos="407256" algn="l"/>
                <a:tab pos="814843" algn="l"/>
                <a:tab pos="1222432" algn="l"/>
                <a:tab pos="1630020" algn="l"/>
                <a:tab pos="2037607" algn="l"/>
                <a:tab pos="2445196" algn="l"/>
                <a:tab pos="2852784" algn="l"/>
                <a:tab pos="3260363" algn="l"/>
                <a:tab pos="3667951" algn="l"/>
                <a:tab pos="4075540" algn="l"/>
                <a:tab pos="4482804" algn="l"/>
                <a:tab pos="4890392" algn="l"/>
                <a:tab pos="5297972" algn="l"/>
                <a:tab pos="5705560" algn="l"/>
                <a:tab pos="6113147" algn="l"/>
                <a:tab pos="6520736" algn="l"/>
                <a:tab pos="6928324" algn="l"/>
                <a:tab pos="7335911" algn="l"/>
                <a:tab pos="7743499" algn="l"/>
                <a:tab pos="8151080" algn="l"/>
              </a:tabLst>
              <a:defRPr sz="2177" b="1"/>
            </a:lvl1pPr>
          </a:lstStyle>
          <a:p>
            <a:pPr lvl="0"/>
            <a:r>
              <a:rPr lang="pl-PL"/>
              <a:t>Kliknij, aby edytować style wzorca tekstu</a:t>
            </a:r>
          </a:p>
        </p:txBody>
      </p:sp>
      <p:sp>
        <p:nvSpPr>
          <p:cNvPr id="6" name="Symbol zastępczy zawartości 5"/>
          <p:cNvSpPr txBox="1">
            <a:spLocks noGrp="1"/>
          </p:cNvSpPr>
          <p:nvPr>
            <p:ph idx="4"/>
          </p:nvPr>
        </p:nvSpPr>
        <p:spPr>
          <a:xfrm>
            <a:off x="6193914" y="2174630"/>
            <a:ext cx="5389435" cy="3951776"/>
          </a:xfrm>
        </p:spPr>
        <p:txBody>
          <a:bodyPr/>
          <a:lstStyle>
            <a:lvl1pPr>
              <a:defRPr sz="2177"/>
            </a:lvl1pPr>
            <a:lvl2pPr>
              <a:defRPr sz="1814"/>
            </a:lvl2pPr>
            <a:lvl3pPr>
              <a:defRPr sz="1633"/>
            </a:lvl3pPr>
            <a:lvl4pPr>
              <a:defRPr sz="1452"/>
            </a:lvl4pPr>
            <a:lvl5pPr>
              <a:defRPr sz="1452"/>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4199702365"/>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txBox="1">
            <a:spLocks noGrp="1"/>
          </p:cNvSpPr>
          <p:nvPr>
            <p:ph type="title"/>
          </p:nvPr>
        </p:nvSpPr>
        <p:spPr/>
        <p:txBody>
          <a:bodyPr/>
          <a:lstStyle>
            <a:lvl1pPr>
              <a:defRPr lang="pl-PL"/>
            </a:lvl1pPr>
          </a:lstStyle>
          <a:p>
            <a:pPr lvl="0"/>
            <a:r>
              <a:rPr lang="pl-PL"/>
              <a:t>Kliknij, aby edytować styl</a:t>
            </a:r>
          </a:p>
        </p:txBody>
      </p:sp>
    </p:spTree>
    <p:extLst>
      <p:ext uri="{BB962C8B-B14F-4D97-AF65-F5344CB8AC3E}">
        <p14:creationId xmlns:p14="http://schemas.microsoft.com/office/powerpoint/2010/main" val="806827182"/>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073521"/>
      </p:ext>
    </p:extLst>
  </p:cSld>
  <p:clrMapOvr>
    <a:masterClrMapping/>
  </p:clrMapOvr>
  <p:transition/>
  <p:hf sldNum="0"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txBox="1">
            <a:spLocks noGrp="1"/>
          </p:cNvSpPr>
          <p:nvPr>
            <p:ph type="title"/>
          </p:nvPr>
        </p:nvSpPr>
        <p:spPr>
          <a:xfrm>
            <a:off x="610556" y="273628"/>
            <a:ext cx="4010884" cy="1160765"/>
          </a:xfrm>
        </p:spPr>
        <p:txBody>
          <a:bodyPr anchor="b" anchorCtr="0"/>
          <a:lstStyle>
            <a:lvl1pPr algn="l">
              <a:defRPr lang="pl-PL" sz="1814" b="1"/>
            </a:lvl1pPr>
          </a:lstStyle>
          <a:p>
            <a:pPr lvl="0"/>
            <a:r>
              <a:rPr lang="pl-PL"/>
              <a:t>Kliknij, aby edytować styl</a:t>
            </a:r>
          </a:p>
        </p:txBody>
      </p:sp>
      <p:sp>
        <p:nvSpPr>
          <p:cNvPr id="3" name="Symbol zastępczy zawartości 2"/>
          <p:cNvSpPr txBox="1">
            <a:spLocks noGrp="1"/>
          </p:cNvSpPr>
          <p:nvPr>
            <p:ph idx="1"/>
          </p:nvPr>
        </p:nvSpPr>
        <p:spPr>
          <a:xfrm>
            <a:off x="4767355" y="273627"/>
            <a:ext cx="6815994" cy="5852778"/>
          </a:xfrm>
        </p:spPr>
        <p:txBody>
          <a:bodyPr/>
          <a:lstStyle>
            <a:lvl1pPr>
              <a:defRPr/>
            </a:lvl1pPr>
            <a:lvl2pPr>
              <a:defRPr/>
            </a:lvl2pPr>
            <a:lvl3pPr>
              <a:defRPr/>
            </a:lvl3pPr>
            <a:lvl4pPr>
              <a:defRPr/>
            </a:lvl4pPr>
            <a:lvl5pPr>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txBox="1">
            <a:spLocks noGrp="1"/>
          </p:cNvSpPr>
          <p:nvPr>
            <p:ph type="body" idx="2"/>
          </p:nvPr>
        </p:nvSpPr>
        <p:spPr>
          <a:xfrm>
            <a:off x="610556" y="1434394"/>
            <a:ext cx="4010884" cy="4692013"/>
          </a:xfrm>
        </p:spPr>
        <p:txBody>
          <a:bodyPr/>
          <a:lstStyle>
            <a:lvl1pPr marL="0" indent="0">
              <a:tabLst>
                <a:tab pos="310913" algn="l"/>
                <a:tab pos="407256" algn="l"/>
                <a:tab pos="814843" algn="l"/>
                <a:tab pos="1222432" algn="l"/>
                <a:tab pos="1630020" algn="l"/>
                <a:tab pos="2037607" algn="l"/>
                <a:tab pos="2445196" algn="l"/>
                <a:tab pos="2852784" algn="l"/>
                <a:tab pos="3260363" algn="l"/>
                <a:tab pos="3667951" algn="l"/>
                <a:tab pos="4075540" algn="l"/>
                <a:tab pos="4482804" algn="l"/>
                <a:tab pos="4890392" algn="l"/>
                <a:tab pos="5297972" algn="l"/>
                <a:tab pos="5705560" algn="l"/>
                <a:tab pos="6113147" algn="l"/>
                <a:tab pos="6520736" algn="l"/>
                <a:tab pos="6928324" algn="l"/>
                <a:tab pos="7335911" algn="l"/>
                <a:tab pos="7743499" algn="l"/>
                <a:tab pos="8151080" algn="l"/>
              </a:tabLst>
              <a:defRPr sz="1270"/>
            </a:lvl1pPr>
          </a:lstStyle>
          <a:p>
            <a:pPr lvl="0"/>
            <a:r>
              <a:rPr lang="pl-PL"/>
              <a:t>Kliknij, aby edytować style wzorca tekstu</a:t>
            </a:r>
          </a:p>
        </p:txBody>
      </p:sp>
    </p:spTree>
    <p:extLst>
      <p:ext uri="{BB962C8B-B14F-4D97-AF65-F5344CB8AC3E}">
        <p14:creationId xmlns:p14="http://schemas.microsoft.com/office/powerpoint/2010/main" val="530339438"/>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txBox="1">
            <a:spLocks noGrp="1"/>
          </p:cNvSpPr>
          <p:nvPr>
            <p:ph type="title"/>
          </p:nvPr>
        </p:nvSpPr>
        <p:spPr>
          <a:xfrm>
            <a:off x="2390403" y="4800026"/>
            <a:ext cx="7315195" cy="567421"/>
          </a:xfrm>
        </p:spPr>
        <p:txBody>
          <a:bodyPr anchor="b" anchorCtr="0"/>
          <a:lstStyle>
            <a:lvl1pPr algn="l">
              <a:defRPr lang="pl-PL" sz="1814" b="1"/>
            </a:lvl1pPr>
          </a:lstStyle>
          <a:p>
            <a:pPr lvl="0"/>
            <a:r>
              <a:rPr lang="pl-PL"/>
              <a:t>Kliknij, aby edytować styl</a:t>
            </a:r>
          </a:p>
        </p:txBody>
      </p:sp>
      <p:sp>
        <p:nvSpPr>
          <p:cNvPr id="3" name="Symbol zastępczy obrazu 2"/>
          <p:cNvSpPr txBox="1">
            <a:spLocks noGrp="1"/>
          </p:cNvSpPr>
          <p:nvPr>
            <p:ph type="pic" idx="1"/>
          </p:nvPr>
        </p:nvSpPr>
        <p:spPr>
          <a:xfrm>
            <a:off x="2390403" y="612067"/>
            <a:ext cx="7315195" cy="4115956"/>
          </a:xfrm>
        </p:spPr>
        <p:txBody>
          <a:bodyPr/>
          <a:lstStyle>
            <a:lvl1pPr marL="0" indent="0">
              <a:tabLst>
                <a:tab pos="310913" algn="l"/>
                <a:tab pos="407256" algn="l"/>
                <a:tab pos="814843" algn="l"/>
                <a:tab pos="1222432" algn="l"/>
                <a:tab pos="1630020" algn="l"/>
                <a:tab pos="2037607" algn="l"/>
                <a:tab pos="2445196" algn="l"/>
                <a:tab pos="2852784" algn="l"/>
                <a:tab pos="3260363" algn="l"/>
                <a:tab pos="3667951" algn="l"/>
                <a:tab pos="4075540" algn="l"/>
                <a:tab pos="4482804" algn="l"/>
                <a:tab pos="4890392" algn="l"/>
                <a:tab pos="5297972" algn="l"/>
                <a:tab pos="5705560" algn="l"/>
                <a:tab pos="6113147" algn="l"/>
                <a:tab pos="6520736" algn="l"/>
                <a:tab pos="6928324" algn="l"/>
                <a:tab pos="7335911" algn="l"/>
                <a:tab pos="7743499" algn="l"/>
                <a:tab pos="8151080" algn="l"/>
              </a:tabLst>
              <a:defRPr/>
            </a:lvl1pPr>
          </a:lstStyle>
          <a:p>
            <a:pPr lvl="0"/>
            <a:endParaRPr lang="pl-PL" noProof="0"/>
          </a:p>
        </p:txBody>
      </p:sp>
      <p:sp>
        <p:nvSpPr>
          <p:cNvPr id="4" name="Symbol zastępczy tekstu 3"/>
          <p:cNvSpPr txBox="1">
            <a:spLocks noGrp="1"/>
          </p:cNvSpPr>
          <p:nvPr>
            <p:ph type="body" idx="2"/>
          </p:nvPr>
        </p:nvSpPr>
        <p:spPr>
          <a:xfrm>
            <a:off x="2390403" y="5367447"/>
            <a:ext cx="7315195" cy="805048"/>
          </a:xfrm>
        </p:spPr>
        <p:txBody>
          <a:bodyPr/>
          <a:lstStyle>
            <a:lvl1pPr marL="0" indent="0">
              <a:tabLst>
                <a:tab pos="310913" algn="l"/>
                <a:tab pos="407256" algn="l"/>
                <a:tab pos="814843" algn="l"/>
                <a:tab pos="1222432" algn="l"/>
                <a:tab pos="1630020" algn="l"/>
                <a:tab pos="2037607" algn="l"/>
                <a:tab pos="2445196" algn="l"/>
                <a:tab pos="2852784" algn="l"/>
                <a:tab pos="3260363" algn="l"/>
                <a:tab pos="3667951" algn="l"/>
                <a:tab pos="4075540" algn="l"/>
                <a:tab pos="4482804" algn="l"/>
                <a:tab pos="4890392" algn="l"/>
                <a:tab pos="5297972" algn="l"/>
                <a:tab pos="5705560" algn="l"/>
                <a:tab pos="6113147" algn="l"/>
                <a:tab pos="6520736" algn="l"/>
                <a:tab pos="6928324" algn="l"/>
                <a:tab pos="7335911" algn="l"/>
                <a:tab pos="7743499" algn="l"/>
                <a:tab pos="8151080" algn="l"/>
              </a:tabLst>
              <a:defRPr sz="1270"/>
            </a:lvl1pPr>
          </a:lstStyle>
          <a:p>
            <a:pPr lvl="0"/>
            <a:r>
              <a:rPr lang="pl-PL"/>
              <a:t>Kliknij, aby edytować style wzorca tekstu</a:t>
            </a:r>
          </a:p>
        </p:txBody>
      </p:sp>
    </p:spTree>
    <p:extLst>
      <p:ext uri="{BB962C8B-B14F-4D97-AF65-F5344CB8AC3E}">
        <p14:creationId xmlns:p14="http://schemas.microsoft.com/office/powerpoint/2010/main" val="2485872029"/>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txBox="1">
            <a:spLocks noGrp="1"/>
          </p:cNvSpPr>
          <p:nvPr>
            <p:ph type="title"/>
          </p:nvPr>
        </p:nvSpPr>
        <p:spPr/>
        <p:txBody>
          <a:bodyPr/>
          <a:lstStyle>
            <a:lvl1pPr>
              <a:defRPr lang="pl-PL"/>
            </a:lvl1pPr>
          </a:lstStyle>
          <a:p>
            <a:pPr lvl="0"/>
            <a:r>
              <a:rPr lang="pl-PL"/>
              <a:t>Kliknij, aby edytować styl</a:t>
            </a:r>
          </a:p>
        </p:txBody>
      </p:sp>
      <p:sp>
        <p:nvSpPr>
          <p:cNvPr id="3" name="Symbol zastępczy tytułu pionowego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937296884"/>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txBox="1">
            <a:spLocks noGrp="1"/>
          </p:cNvSpPr>
          <p:nvPr>
            <p:ph type="title" orient="vert"/>
          </p:nvPr>
        </p:nvSpPr>
        <p:spPr>
          <a:xfrm>
            <a:off x="8839685" y="273627"/>
            <a:ext cx="2741764" cy="5857091"/>
          </a:xfrm>
        </p:spPr>
        <p:txBody>
          <a:bodyPr vert="eaVert"/>
          <a:lstStyle>
            <a:lvl1pPr>
              <a:defRPr lang="pl-PL"/>
            </a:lvl1pPr>
          </a:lstStyle>
          <a:p>
            <a:pPr lvl="0"/>
            <a:r>
              <a:rPr lang="pl-PL"/>
              <a:t>Kliknij, aby edytować styl</a:t>
            </a:r>
          </a:p>
        </p:txBody>
      </p:sp>
      <p:sp>
        <p:nvSpPr>
          <p:cNvPr id="3" name="Symbol zastępczy tytułu pionowego 2"/>
          <p:cNvSpPr txBox="1">
            <a:spLocks noGrp="1"/>
          </p:cNvSpPr>
          <p:nvPr>
            <p:ph type="body" orient="vert" idx="1"/>
          </p:nvPr>
        </p:nvSpPr>
        <p:spPr>
          <a:xfrm>
            <a:off x="608643" y="273627"/>
            <a:ext cx="8046717" cy="5857091"/>
          </a:xfrm>
        </p:spPr>
        <p:txBody>
          <a:bodyPr vert="eaVert"/>
          <a:lstStyle>
            <a:lvl1pPr>
              <a:defRPr/>
            </a:lvl1pPr>
            <a:lvl2pPr>
              <a:defRPr/>
            </a:lvl2pPr>
            <a:lvl3pPr>
              <a:defRPr/>
            </a:lvl3pPr>
            <a:lvl4pPr>
              <a:defRPr/>
            </a:lvl4pPr>
            <a:lvl5pPr>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3773694117"/>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481" y="1121879"/>
            <a:ext cx="9143040" cy="2387771"/>
          </a:xfrm>
        </p:spPr>
        <p:txBody>
          <a:bodyPr anchor="b"/>
          <a:lstStyle>
            <a:lvl1pPr algn="ctr">
              <a:defRPr sz="5443"/>
            </a:lvl1pPr>
          </a:lstStyle>
          <a:p>
            <a:r>
              <a:rPr lang="pl-PL" smtClean="0"/>
              <a:t>Kliknij, aby edytować styl</a:t>
            </a:r>
            <a:endParaRPr lang="pl-PL"/>
          </a:p>
        </p:txBody>
      </p:sp>
      <p:sp>
        <p:nvSpPr>
          <p:cNvPr id="3" name="Podtytuł 2"/>
          <p:cNvSpPr>
            <a:spLocks noGrp="1"/>
          </p:cNvSpPr>
          <p:nvPr>
            <p:ph type="subTitle" idx="1"/>
          </p:nvPr>
        </p:nvSpPr>
        <p:spPr>
          <a:xfrm>
            <a:off x="1524481" y="3601819"/>
            <a:ext cx="9143040" cy="1656174"/>
          </a:xfrm>
        </p:spPr>
        <p:txBody>
          <a:bodyPr/>
          <a:lstStyle>
            <a:lvl1pPr marL="0" indent="0" algn="ctr">
              <a:buNone/>
              <a:defRPr sz="2177"/>
            </a:lvl1pPr>
            <a:lvl2pPr marL="414772" indent="0" algn="ctr">
              <a:buNone/>
              <a:defRPr sz="1814"/>
            </a:lvl2pPr>
            <a:lvl3pPr marL="829544" indent="0" algn="ctr">
              <a:buNone/>
              <a:defRPr sz="1633"/>
            </a:lvl3pPr>
            <a:lvl4pPr marL="1244316" indent="0" algn="ctr">
              <a:buNone/>
              <a:defRPr sz="1452"/>
            </a:lvl4pPr>
            <a:lvl5pPr marL="1659087" indent="0" algn="ctr">
              <a:buNone/>
              <a:defRPr sz="1452"/>
            </a:lvl5pPr>
            <a:lvl6pPr marL="2073859" indent="0" algn="ctr">
              <a:buNone/>
              <a:defRPr sz="1452"/>
            </a:lvl6pPr>
            <a:lvl7pPr marL="2488631" indent="0" algn="ctr">
              <a:buNone/>
              <a:defRPr sz="1452"/>
            </a:lvl7pPr>
            <a:lvl8pPr marL="2903403" indent="0" algn="ctr">
              <a:buNone/>
              <a:defRPr sz="1452"/>
            </a:lvl8pPr>
            <a:lvl9pPr marL="3318175" indent="0" algn="ctr">
              <a:buNone/>
              <a:defRPr sz="1452"/>
            </a:lvl9pPr>
          </a:lstStyle>
          <a:p>
            <a:r>
              <a:rPr lang="pl-PL" smtClean="0"/>
              <a:t>Kliknij, aby edytować styl wzorca podtytułu</a:t>
            </a:r>
            <a:endParaRPr lang="pl-PL"/>
          </a:p>
        </p:txBody>
      </p:sp>
    </p:spTree>
    <p:extLst>
      <p:ext uri="{BB962C8B-B14F-4D97-AF65-F5344CB8AC3E}">
        <p14:creationId xmlns:p14="http://schemas.microsoft.com/office/powerpoint/2010/main" val="3025276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idx="10"/>
          </p:nvPr>
        </p:nvSpPr>
        <p:spPr/>
        <p:txBody>
          <a:bodyPr/>
          <a:lstStyle>
            <a:lvl1pPr>
              <a:defRPr/>
            </a:lvl1pPr>
          </a:lstStyle>
          <a:p>
            <a:endParaRPr lang="pl-PL" altLang="pl-PL"/>
          </a:p>
        </p:txBody>
      </p:sp>
      <p:sp>
        <p:nvSpPr>
          <p:cNvPr id="4" name="Symbol zastępczy stopki 3"/>
          <p:cNvSpPr>
            <a:spLocks noGrp="1"/>
          </p:cNvSpPr>
          <p:nvPr>
            <p:ph type="ftr" idx="11"/>
          </p:nvPr>
        </p:nvSpPr>
        <p:spPr/>
        <p:txBody>
          <a:bodyPr/>
          <a:lstStyle>
            <a:lvl1pPr>
              <a:defRPr/>
            </a:lvl1pPr>
          </a:lstStyle>
          <a:p>
            <a:endParaRPr lang="pl-PL" altLang="pl-PL"/>
          </a:p>
        </p:txBody>
      </p:sp>
      <p:sp>
        <p:nvSpPr>
          <p:cNvPr id="5" name="Symbol zastępczy numeru slajdu 4"/>
          <p:cNvSpPr>
            <a:spLocks noGrp="1"/>
          </p:cNvSpPr>
          <p:nvPr>
            <p:ph type="sldNum" idx="12"/>
          </p:nvPr>
        </p:nvSpPr>
        <p:spPr/>
        <p:txBody>
          <a:bodyPr/>
          <a:lstStyle>
            <a:lvl1pPr>
              <a:defRPr/>
            </a:lvl1pPr>
          </a:lstStyle>
          <a:p>
            <a:fld id="{11681B28-CE00-4E7A-A651-E65D4ACEB4BC}" type="slidenum">
              <a:rPr lang="pl-PL" altLang="pl-PL"/>
              <a:pPr/>
              <a:t>‹#›</a:t>
            </a:fld>
            <a:endParaRPr lang="pl-PL" altLang="pl-PL"/>
          </a:p>
        </p:txBody>
      </p:sp>
    </p:spTree>
    <p:extLst>
      <p:ext uri="{BB962C8B-B14F-4D97-AF65-F5344CB8AC3E}">
        <p14:creationId xmlns:p14="http://schemas.microsoft.com/office/powerpoint/2010/main" val="80414641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extLst>
      <p:ext uri="{BB962C8B-B14F-4D97-AF65-F5344CB8AC3E}">
        <p14:creationId xmlns:p14="http://schemas.microsoft.com/office/powerpoint/2010/main" val="243949241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361" y="1709460"/>
            <a:ext cx="10515839" cy="2852939"/>
          </a:xfrm>
        </p:spPr>
        <p:txBody>
          <a:bodyPr anchor="b"/>
          <a:lstStyle>
            <a:lvl1pPr>
              <a:defRPr sz="5443"/>
            </a:lvl1pPr>
          </a:lstStyle>
          <a:p>
            <a:r>
              <a:rPr lang="pl-PL" smtClean="0"/>
              <a:t>Kliknij, aby edytować styl</a:t>
            </a:r>
            <a:endParaRPr lang="pl-PL"/>
          </a:p>
        </p:txBody>
      </p:sp>
      <p:sp>
        <p:nvSpPr>
          <p:cNvPr id="3" name="Symbol zastępczy tekstu 2"/>
          <p:cNvSpPr>
            <a:spLocks noGrp="1"/>
          </p:cNvSpPr>
          <p:nvPr>
            <p:ph type="body" idx="1"/>
          </p:nvPr>
        </p:nvSpPr>
        <p:spPr>
          <a:xfrm>
            <a:off x="831361" y="4589763"/>
            <a:ext cx="10515839" cy="1499197"/>
          </a:xfrm>
        </p:spPr>
        <p:txBody>
          <a:bodyPr/>
          <a:lstStyle>
            <a:lvl1pPr marL="0" indent="0">
              <a:buNone/>
              <a:defRPr sz="2177"/>
            </a:lvl1pPr>
            <a:lvl2pPr marL="414772" indent="0">
              <a:buNone/>
              <a:defRPr sz="1814"/>
            </a:lvl2pPr>
            <a:lvl3pPr marL="829544" indent="0">
              <a:buNone/>
              <a:defRPr sz="1633"/>
            </a:lvl3pPr>
            <a:lvl4pPr marL="1244316" indent="0">
              <a:buNone/>
              <a:defRPr sz="1452"/>
            </a:lvl4pPr>
            <a:lvl5pPr marL="1659087" indent="0">
              <a:buNone/>
              <a:defRPr sz="1452"/>
            </a:lvl5pPr>
            <a:lvl6pPr marL="2073859" indent="0">
              <a:buNone/>
              <a:defRPr sz="1452"/>
            </a:lvl6pPr>
            <a:lvl7pPr marL="2488631" indent="0">
              <a:buNone/>
              <a:defRPr sz="1452"/>
            </a:lvl7pPr>
            <a:lvl8pPr marL="2903403" indent="0">
              <a:buNone/>
              <a:defRPr sz="1452"/>
            </a:lvl8pPr>
            <a:lvl9pPr marL="3318175" indent="0">
              <a:buNone/>
              <a:defRPr sz="1452"/>
            </a:lvl9pPr>
          </a:lstStyle>
          <a:p>
            <a:pPr lvl="0"/>
            <a:r>
              <a:rPr lang="pl-PL" smtClean="0"/>
              <a:t>Kliknij, aby edytować style wzorca tekstu</a:t>
            </a:r>
          </a:p>
        </p:txBody>
      </p:sp>
    </p:spTree>
    <p:extLst>
      <p:ext uri="{BB962C8B-B14F-4D97-AF65-F5344CB8AC3E}">
        <p14:creationId xmlns:p14="http://schemas.microsoft.com/office/powerpoint/2010/main" val="200997431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1829761" y="3885528"/>
            <a:ext cx="4174080" cy="1751224"/>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6188161" y="3885528"/>
            <a:ext cx="4174080" cy="1751224"/>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extLst>
      <p:ext uri="{BB962C8B-B14F-4D97-AF65-F5344CB8AC3E}">
        <p14:creationId xmlns:p14="http://schemas.microsoft.com/office/powerpoint/2010/main" val="311687874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041" y="365798"/>
            <a:ext cx="10515839" cy="1324939"/>
          </a:xfrm>
        </p:spPr>
        <p:txBody>
          <a:bodyPr/>
          <a:lstStyle/>
          <a:p>
            <a:r>
              <a:rPr lang="pl-PL" smtClean="0"/>
              <a:t>Kliknij, aby edytować styl</a:t>
            </a:r>
            <a:endParaRPr lang="pl-PL"/>
          </a:p>
        </p:txBody>
      </p:sp>
      <p:sp>
        <p:nvSpPr>
          <p:cNvPr id="3" name="Symbol zastępczy tekstu 2"/>
          <p:cNvSpPr>
            <a:spLocks noGrp="1"/>
          </p:cNvSpPr>
          <p:nvPr>
            <p:ph type="body" idx="1"/>
          </p:nvPr>
        </p:nvSpPr>
        <p:spPr>
          <a:xfrm>
            <a:off x="839041" y="1680657"/>
            <a:ext cx="5159039" cy="823766"/>
          </a:xfrm>
        </p:spPr>
        <p:txBody>
          <a:bodyPr anchor="b"/>
          <a:lstStyle>
            <a:lvl1pPr marL="0" indent="0">
              <a:buNone/>
              <a:defRPr sz="2177" b="1"/>
            </a:lvl1pPr>
            <a:lvl2pPr marL="414772" indent="0">
              <a:buNone/>
              <a:defRPr sz="1814" b="1"/>
            </a:lvl2pPr>
            <a:lvl3pPr marL="829544" indent="0">
              <a:buNone/>
              <a:defRPr sz="1633" b="1"/>
            </a:lvl3pPr>
            <a:lvl4pPr marL="1244316" indent="0">
              <a:buNone/>
              <a:defRPr sz="1452" b="1"/>
            </a:lvl4pPr>
            <a:lvl5pPr marL="1659087" indent="0">
              <a:buNone/>
              <a:defRPr sz="1452" b="1"/>
            </a:lvl5pPr>
            <a:lvl6pPr marL="2073859" indent="0">
              <a:buNone/>
              <a:defRPr sz="1452" b="1"/>
            </a:lvl6pPr>
            <a:lvl7pPr marL="2488631" indent="0">
              <a:buNone/>
              <a:defRPr sz="1452" b="1"/>
            </a:lvl7pPr>
            <a:lvl8pPr marL="2903403" indent="0">
              <a:buNone/>
              <a:defRPr sz="1452" b="1"/>
            </a:lvl8pPr>
            <a:lvl9pPr marL="3318175" indent="0">
              <a:buNone/>
              <a:defRPr sz="1452" b="1"/>
            </a:lvl9pPr>
          </a:lstStyle>
          <a:p>
            <a:pPr lvl="0"/>
            <a:r>
              <a:rPr lang="pl-PL" smtClean="0"/>
              <a:t>Kliknij, aby edytować style wzorca tekstu</a:t>
            </a:r>
          </a:p>
        </p:txBody>
      </p:sp>
      <p:sp>
        <p:nvSpPr>
          <p:cNvPr id="4" name="Symbol zastępczy zawartości 3"/>
          <p:cNvSpPr>
            <a:spLocks noGrp="1"/>
          </p:cNvSpPr>
          <p:nvPr>
            <p:ph sz="half" idx="2"/>
          </p:nvPr>
        </p:nvSpPr>
        <p:spPr>
          <a:xfrm>
            <a:off x="839041" y="2504424"/>
            <a:ext cx="5159039" cy="3685346"/>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6172801" y="1680657"/>
            <a:ext cx="5182079" cy="823766"/>
          </a:xfrm>
        </p:spPr>
        <p:txBody>
          <a:bodyPr anchor="b"/>
          <a:lstStyle>
            <a:lvl1pPr marL="0" indent="0">
              <a:buNone/>
              <a:defRPr sz="2177" b="1"/>
            </a:lvl1pPr>
            <a:lvl2pPr marL="414772" indent="0">
              <a:buNone/>
              <a:defRPr sz="1814" b="1"/>
            </a:lvl2pPr>
            <a:lvl3pPr marL="829544" indent="0">
              <a:buNone/>
              <a:defRPr sz="1633" b="1"/>
            </a:lvl3pPr>
            <a:lvl4pPr marL="1244316" indent="0">
              <a:buNone/>
              <a:defRPr sz="1452" b="1"/>
            </a:lvl4pPr>
            <a:lvl5pPr marL="1659087" indent="0">
              <a:buNone/>
              <a:defRPr sz="1452" b="1"/>
            </a:lvl5pPr>
            <a:lvl6pPr marL="2073859" indent="0">
              <a:buNone/>
              <a:defRPr sz="1452" b="1"/>
            </a:lvl6pPr>
            <a:lvl7pPr marL="2488631" indent="0">
              <a:buNone/>
              <a:defRPr sz="1452" b="1"/>
            </a:lvl7pPr>
            <a:lvl8pPr marL="2903403" indent="0">
              <a:buNone/>
              <a:defRPr sz="1452" b="1"/>
            </a:lvl8pPr>
            <a:lvl9pPr marL="3318175" indent="0">
              <a:buNone/>
              <a:defRPr sz="1452" b="1"/>
            </a:lvl9pPr>
          </a:lstStyle>
          <a:p>
            <a:pPr lvl="0"/>
            <a:r>
              <a:rPr lang="pl-PL" smtClean="0"/>
              <a:t>Kliknij, aby edytować style wzorca tekstu</a:t>
            </a:r>
          </a:p>
        </p:txBody>
      </p:sp>
      <p:sp>
        <p:nvSpPr>
          <p:cNvPr id="6" name="Symbol zastępczy zawartości 5"/>
          <p:cNvSpPr>
            <a:spLocks noGrp="1"/>
          </p:cNvSpPr>
          <p:nvPr>
            <p:ph sz="quarter" idx="4"/>
          </p:nvPr>
        </p:nvSpPr>
        <p:spPr>
          <a:xfrm>
            <a:off x="6172801" y="2504424"/>
            <a:ext cx="5182079" cy="3685346"/>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extLst>
      <p:ext uri="{BB962C8B-B14F-4D97-AF65-F5344CB8AC3E}">
        <p14:creationId xmlns:p14="http://schemas.microsoft.com/office/powerpoint/2010/main" val="274234462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Tree>
    <p:extLst>
      <p:ext uri="{BB962C8B-B14F-4D97-AF65-F5344CB8AC3E}">
        <p14:creationId xmlns:p14="http://schemas.microsoft.com/office/powerpoint/2010/main" val="238215650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630786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041" y="456528"/>
            <a:ext cx="3932160" cy="1601448"/>
          </a:xfrm>
        </p:spPr>
        <p:txBody>
          <a:bodyPr anchor="b"/>
          <a:lstStyle>
            <a:lvl1pPr>
              <a:defRPr sz="2903"/>
            </a:lvl1pPr>
          </a:lstStyle>
          <a:p>
            <a:r>
              <a:rPr lang="pl-PL" smtClean="0"/>
              <a:t>Kliknij, aby edytować styl</a:t>
            </a:r>
            <a:endParaRPr lang="pl-PL"/>
          </a:p>
        </p:txBody>
      </p:sp>
      <p:sp>
        <p:nvSpPr>
          <p:cNvPr id="3" name="Symbol zastępczy zawartości 2"/>
          <p:cNvSpPr>
            <a:spLocks noGrp="1"/>
          </p:cNvSpPr>
          <p:nvPr>
            <p:ph idx="1"/>
          </p:nvPr>
        </p:nvSpPr>
        <p:spPr>
          <a:xfrm>
            <a:off x="5184001" y="987944"/>
            <a:ext cx="6170880" cy="4873472"/>
          </a:xfrm>
        </p:spPr>
        <p:txBody>
          <a:bodyPr/>
          <a:lstStyle>
            <a:lvl1pPr>
              <a:defRPr sz="2903"/>
            </a:lvl1pPr>
            <a:lvl2pPr>
              <a:defRPr sz="2540"/>
            </a:lvl2pPr>
            <a:lvl3pPr>
              <a:defRPr sz="2177"/>
            </a:lvl3pPr>
            <a:lvl4pPr>
              <a:defRPr sz="1814"/>
            </a:lvl4pPr>
            <a:lvl5pPr>
              <a:defRPr sz="1814"/>
            </a:lvl5pPr>
            <a:lvl6pPr>
              <a:defRPr sz="1814"/>
            </a:lvl6pPr>
            <a:lvl7pPr>
              <a:defRPr sz="1814"/>
            </a:lvl7pPr>
            <a:lvl8pPr>
              <a:defRPr sz="1814"/>
            </a:lvl8pPr>
            <a:lvl9pPr>
              <a:defRPr sz="1814"/>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839041" y="2057977"/>
            <a:ext cx="3932160" cy="3810640"/>
          </a:xfrm>
        </p:spPr>
        <p:txBody>
          <a:bodyPr/>
          <a:lstStyle>
            <a:lvl1pPr marL="0" indent="0">
              <a:buNone/>
              <a:defRPr sz="1452"/>
            </a:lvl1pPr>
            <a:lvl2pPr marL="414772" indent="0">
              <a:buNone/>
              <a:defRPr sz="1270"/>
            </a:lvl2pPr>
            <a:lvl3pPr marL="829544" indent="0">
              <a:buNone/>
              <a:defRPr sz="1089"/>
            </a:lvl3pPr>
            <a:lvl4pPr marL="1244316" indent="0">
              <a:buNone/>
              <a:defRPr sz="907"/>
            </a:lvl4pPr>
            <a:lvl5pPr marL="1659087" indent="0">
              <a:buNone/>
              <a:defRPr sz="907"/>
            </a:lvl5pPr>
            <a:lvl6pPr marL="2073859" indent="0">
              <a:buNone/>
              <a:defRPr sz="907"/>
            </a:lvl6pPr>
            <a:lvl7pPr marL="2488631" indent="0">
              <a:buNone/>
              <a:defRPr sz="907"/>
            </a:lvl7pPr>
            <a:lvl8pPr marL="2903403" indent="0">
              <a:buNone/>
              <a:defRPr sz="907"/>
            </a:lvl8pPr>
            <a:lvl9pPr marL="3318175" indent="0">
              <a:buNone/>
              <a:defRPr sz="907"/>
            </a:lvl9pPr>
          </a:lstStyle>
          <a:p>
            <a:pPr lvl="0"/>
            <a:r>
              <a:rPr lang="pl-PL" smtClean="0"/>
              <a:t>Kliknij, aby edytować style wzorca tekstu</a:t>
            </a:r>
          </a:p>
        </p:txBody>
      </p:sp>
    </p:spTree>
    <p:extLst>
      <p:ext uri="{BB962C8B-B14F-4D97-AF65-F5344CB8AC3E}">
        <p14:creationId xmlns:p14="http://schemas.microsoft.com/office/powerpoint/2010/main" val="288939030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041" y="456528"/>
            <a:ext cx="3932160" cy="1601448"/>
          </a:xfrm>
        </p:spPr>
        <p:txBody>
          <a:bodyPr anchor="b"/>
          <a:lstStyle>
            <a:lvl1pPr>
              <a:defRPr sz="2903"/>
            </a:lvl1pPr>
          </a:lstStyle>
          <a:p>
            <a:r>
              <a:rPr lang="pl-PL" smtClean="0"/>
              <a:t>Kliknij, aby edytować styl</a:t>
            </a:r>
            <a:endParaRPr lang="pl-PL"/>
          </a:p>
        </p:txBody>
      </p:sp>
      <p:sp>
        <p:nvSpPr>
          <p:cNvPr id="3" name="Symbol zastępczy obrazu 2"/>
          <p:cNvSpPr>
            <a:spLocks noGrp="1"/>
          </p:cNvSpPr>
          <p:nvPr>
            <p:ph type="pic" idx="1"/>
          </p:nvPr>
        </p:nvSpPr>
        <p:spPr>
          <a:xfrm>
            <a:off x="5184001" y="987944"/>
            <a:ext cx="6170880" cy="4873472"/>
          </a:xfrm>
        </p:spPr>
        <p:txBody>
          <a:bodyPr/>
          <a:lstStyle>
            <a:lvl1pPr marL="0" indent="0">
              <a:buNone/>
              <a:defRPr sz="2903"/>
            </a:lvl1pPr>
            <a:lvl2pPr marL="414772" indent="0">
              <a:buNone/>
              <a:defRPr sz="2540"/>
            </a:lvl2pPr>
            <a:lvl3pPr marL="829544" indent="0">
              <a:buNone/>
              <a:defRPr sz="2177"/>
            </a:lvl3pPr>
            <a:lvl4pPr marL="1244316" indent="0">
              <a:buNone/>
              <a:defRPr sz="1814"/>
            </a:lvl4pPr>
            <a:lvl5pPr marL="1659087" indent="0">
              <a:buNone/>
              <a:defRPr sz="1814"/>
            </a:lvl5pPr>
            <a:lvl6pPr marL="2073859" indent="0">
              <a:buNone/>
              <a:defRPr sz="1814"/>
            </a:lvl6pPr>
            <a:lvl7pPr marL="2488631" indent="0">
              <a:buNone/>
              <a:defRPr sz="1814"/>
            </a:lvl7pPr>
            <a:lvl8pPr marL="2903403" indent="0">
              <a:buNone/>
              <a:defRPr sz="1814"/>
            </a:lvl8pPr>
            <a:lvl9pPr marL="3318175" indent="0">
              <a:buNone/>
              <a:defRPr sz="1814"/>
            </a:lvl9pPr>
          </a:lstStyle>
          <a:p>
            <a:endParaRPr lang="pl-PL"/>
          </a:p>
        </p:txBody>
      </p:sp>
      <p:sp>
        <p:nvSpPr>
          <p:cNvPr id="4" name="Symbol zastępczy tekstu 3"/>
          <p:cNvSpPr>
            <a:spLocks noGrp="1"/>
          </p:cNvSpPr>
          <p:nvPr>
            <p:ph type="body" sz="half" idx="2"/>
          </p:nvPr>
        </p:nvSpPr>
        <p:spPr>
          <a:xfrm>
            <a:off x="839041" y="2057977"/>
            <a:ext cx="3932160" cy="3810640"/>
          </a:xfrm>
        </p:spPr>
        <p:txBody>
          <a:bodyPr/>
          <a:lstStyle>
            <a:lvl1pPr marL="0" indent="0">
              <a:buNone/>
              <a:defRPr sz="1452"/>
            </a:lvl1pPr>
            <a:lvl2pPr marL="414772" indent="0">
              <a:buNone/>
              <a:defRPr sz="1270"/>
            </a:lvl2pPr>
            <a:lvl3pPr marL="829544" indent="0">
              <a:buNone/>
              <a:defRPr sz="1089"/>
            </a:lvl3pPr>
            <a:lvl4pPr marL="1244316" indent="0">
              <a:buNone/>
              <a:defRPr sz="907"/>
            </a:lvl4pPr>
            <a:lvl5pPr marL="1659087" indent="0">
              <a:buNone/>
              <a:defRPr sz="907"/>
            </a:lvl5pPr>
            <a:lvl6pPr marL="2073859" indent="0">
              <a:buNone/>
              <a:defRPr sz="907"/>
            </a:lvl6pPr>
            <a:lvl7pPr marL="2488631" indent="0">
              <a:buNone/>
              <a:defRPr sz="907"/>
            </a:lvl7pPr>
            <a:lvl8pPr marL="2903403" indent="0">
              <a:buNone/>
              <a:defRPr sz="907"/>
            </a:lvl8pPr>
            <a:lvl9pPr marL="3318175" indent="0">
              <a:buNone/>
              <a:defRPr sz="907"/>
            </a:lvl9pPr>
          </a:lstStyle>
          <a:p>
            <a:pPr lvl="0"/>
            <a:r>
              <a:rPr lang="pl-PL" smtClean="0"/>
              <a:t>Kliknij, aby edytować style wzorca tekstu</a:t>
            </a:r>
          </a:p>
        </p:txBody>
      </p:sp>
    </p:spTree>
    <p:extLst>
      <p:ext uri="{BB962C8B-B14F-4D97-AF65-F5344CB8AC3E}">
        <p14:creationId xmlns:p14="http://schemas.microsoft.com/office/powerpoint/2010/main" val="70572369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extLst>
      <p:ext uri="{BB962C8B-B14F-4D97-AF65-F5344CB8AC3E}">
        <p14:creationId xmlns:p14="http://schemas.microsoft.com/office/powerpoint/2010/main" val="265884637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686080" y="2129984"/>
            <a:ext cx="2590081" cy="3506768"/>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913920" y="2129984"/>
            <a:ext cx="7587840" cy="3506768"/>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extLst>
      <p:ext uri="{BB962C8B-B14F-4D97-AF65-F5344CB8AC3E}">
        <p14:creationId xmlns:p14="http://schemas.microsoft.com/office/powerpoint/2010/main" val="3337852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idx="10"/>
          </p:nvPr>
        </p:nvSpPr>
        <p:spPr/>
        <p:txBody>
          <a:bodyPr/>
          <a:lstStyle>
            <a:lvl1pPr>
              <a:defRPr/>
            </a:lvl1pPr>
          </a:lstStyle>
          <a:p>
            <a:endParaRPr lang="pl-PL" altLang="pl-PL"/>
          </a:p>
        </p:txBody>
      </p:sp>
      <p:sp>
        <p:nvSpPr>
          <p:cNvPr id="3" name="Symbol zastępczy stopki 2"/>
          <p:cNvSpPr>
            <a:spLocks noGrp="1"/>
          </p:cNvSpPr>
          <p:nvPr>
            <p:ph type="ftr" idx="11"/>
          </p:nvPr>
        </p:nvSpPr>
        <p:spPr/>
        <p:txBody>
          <a:bodyPr/>
          <a:lstStyle>
            <a:lvl1pPr>
              <a:defRPr/>
            </a:lvl1pPr>
          </a:lstStyle>
          <a:p>
            <a:endParaRPr lang="pl-PL" altLang="pl-PL"/>
          </a:p>
        </p:txBody>
      </p:sp>
      <p:sp>
        <p:nvSpPr>
          <p:cNvPr id="4" name="Symbol zastępczy numeru slajdu 3"/>
          <p:cNvSpPr>
            <a:spLocks noGrp="1"/>
          </p:cNvSpPr>
          <p:nvPr>
            <p:ph type="sldNum" idx="12"/>
          </p:nvPr>
        </p:nvSpPr>
        <p:spPr/>
        <p:txBody>
          <a:bodyPr/>
          <a:lstStyle>
            <a:lvl1pPr>
              <a:defRPr/>
            </a:lvl1pPr>
          </a:lstStyle>
          <a:p>
            <a:fld id="{408F922B-17FC-4F46-9FA3-2745DDD4C021}" type="slidenum">
              <a:rPr lang="pl-PL" altLang="pl-PL"/>
              <a:pPr/>
              <a:t>‹#›</a:t>
            </a:fld>
            <a:endParaRPr lang="pl-PL" altLang="pl-PL"/>
          </a:p>
        </p:txBody>
      </p:sp>
    </p:spTree>
    <p:extLst>
      <p:ext uri="{BB962C8B-B14F-4D97-AF65-F5344CB8AC3E}">
        <p14:creationId xmlns:p14="http://schemas.microsoft.com/office/powerpoint/2010/main" val="167936222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481" y="1121879"/>
            <a:ext cx="9143040" cy="2387771"/>
          </a:xfrm>
        </p:spPr>
        <p:txBody>
          <a:bodyPr anchor="b"/>
          <a:lstStyle>
            <a:lvl1pPr algn="ctr">
              <a:defRPr sz="5443"/>
            </a:lvl1pPr>
          </a:lstStyle>
          <a:p>
            <a:r>
              <a:rPr lang="pl-PL" smtClean="0"/>
              <a:t>Kliknij, aby edytować styl</a:t>
            </a:r>
            <a:endParaRPr lang="pl-PL"/>
          </a:p>
        </p:txBody>
      </p:sp>
      <p:sp>
        <p:nvSpPr>
          <p:cNvPr id="3" name="Podtytuł 2"/>
          <p:cNvSpPr>
            <a:spLocks noGrp="1"/>
          </p:cNvSpPr>
          <p:nvPr>
            <p:ph type="subTitle" idx="1"/>
          </p:nvPr>
        </p:nvSpPr>
        <p:spPr>
          <a:xfrm>
            <a:off x="1524481" y="3601819"/>
            <a:ext cx="9143040" cy="1656174"/>
          </a:xfrm>
        </p:spPr>
        <p:txBody>
          <a:bodyPr/>
          <a:lstStyle>
            <a:lvl1pPr marL="0" indent="0" algn="ctr">
              <a:buNone/>
              <a:defRPr sz="2177"/>
            </a:lvl1pPr>
            <a:lvl2pPr marL="414772" indent="0" algn="ctr">
              <a:buNone/>
              <a:defRPr sz="1814"/>
            </a:lvl2pPr>
            <a:lvl3pPr marL="829544" indent="0" algn="ctr">
              <a:buNone/>
              <a:defRPr sz="1633"/>
            </a:lvl3pPr>
            <a:lvl4pPr marL="1244316" indent="0" algn="ctr">
              <a:buNone/>
              <a:defRPr sz="1452"/>
            </a:lvl4pPr>
            <a:lvl5pPr marL="1659087" indent="0" algn="ctr">
              <a:buNone/>
              <a:defRPr sz="1452"/>
            </a:lvl5pPr>
            <a:lvl6pPr marL="2073859" indent="0" algn="ctr">
              <a:buNone/>
              <a:defRPr sz="1452"/>
            </a:lvl6pPr>
            <a:lvl7pPr marL="2488631" indent="0" algn="ctr">
              <a:buNone/>
              <a:defRPr sz="1452"/>
            </a:lvl7pPr>
            <a:lvl8pPr marL="2903403" indent="0" algn="ctr">
              <a:buNone/>
              <a:defRPr sz="1452"/>
            </a:lvl8pPr>
            <a:lvl9pPr marL="3318175" indent="0" algn="ctr">
              <a:buNone/>
              <a:defRPr sz="1452"/>
            </a:lvl9pPr>
          </a:lstStyle>
          <a:p>
            <a:r>
              <a:rPr lang="pl-PL" smtClean="0"/>
              <a:t>Kliknij, aby edytować styl wzorca podtytułu</a:t>
            </a:r>
            <a:endParaRPr lang="pl-PL"/>
          </a:p>
        </p:txBody>
      </p:sp>
    </p:spTree>
    <p:extLst>
      <p:ext uri="{BB962C8B-B14F-4D97-AF65-F5344CB8AC3E}">
        <p14:creationId xmlns:p14="http://schemas.microsoft.com/office/powerpoint/2010/main" val="8977616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extLst>
      <p:ext uri="{BB962C8B-B14F-4D97-AF65-F5344CB8AC3E}">
        <p14:creationId xmlns:p14="http://schemas.microsoft.com/office/powerpoint/2010/main" val="44728903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361" y="1709460"/>
            <a:ext cx="10515839" cy="2852939"/>
          </a:xfrm>
        </p:spPr>
        <p:txBody>
          <a:bodyPr anchor="b"/>
          <a:lstStyle>
            <a:lvl1pPr>
              <a:defRPr sz="5443"/>
            </a:lvl1pPr>
          </a:lstStyle>
          <a:p>
            <a:r>
              <a:rPr lang="pl-PL" smtClean="0"/>
              <a:t>Kliknij, aby edytować styl</a:t>
            </a:r>
            <a:endParaRPr lang="pl-PL"/>
          </a:p>
        </p:txBody>
      </p:sp>
      <p:sp>
        <p:nvSpPr>
          <p:cNvPr id="3" name="Symbol zastępczy tekstu 2"/>
          <p:cNvSpPr>
            <a:spLocks noGrp="1"/>
          </p:cNvSpPr>
          <p:nvPr>
            <p:ph type="body" idx="1"/>
          </p:nvPr>
        </p:nvSpPr>
        <p:spPr>
          <a:xfrm>
            <a:off x="831361" y="4589763"/>
            <a:ext cx="10515839" cy="1499197"/>
          </a:xfrm>
        </p:spPr>
        <p:txBody>
          <a:bodyPr/>
          <a:lstStyle>
            <a:lvl1pPr marL="0" indent="0">
              <a:buNone/>
              <a:defRPr sz="2177"/>
            </a:lvl1pPr>
            <a:lvl2pPr marL="414772" indent="0">
              <a:buNone/>
              <a:defRPr sz="1814"/>
            </a:lvl2pPr>
            <a:lvl3pPr marL="829544" indent="0">
              <a:buNone/>
              <a:defRPr sz="1633"/>
            </a:lvl3pPr>
            <a:lvl4pPr marL="1244316" indent="0">
              <a:buNone/>
              <a:defRPr sz="1452"/>
            </a:lvl4pPr>
            <a:lvl5pPr marL="1659087" indent="0">
              <a:buNone/>
              <a:defRPr sz="1452"/>
            </a:lvl5pPr>
            <a:lvl6pPr marL="2073859" indent="0">
              <a:buNone/>
              <a:defRPr sz="1452"/>
            </a:lvl6pPr>
            <a:lvl7pPr marL="2488631" indent="0">
              <a:buNone/>
              <a:defRPr sz="1452"/>
            </a:lvl7pPr>
            <a:lvl8pPr marL="2903403" indent="0">
              <a:buNone/>
              <a:defRPr sz="1452"/>
            </a:lvl8pPr>
            <a:lvl9pPr marL="3318175" indent="0">
              <a:buNone/>
              <a:defRPr sz="1452"/>
            </a:lvl9pPr>
          </a:lstStyle>
          <a:p>
            <a:pPr lvl="0"/>
            <a:r>
              <a:rPr lang="pl-PL" smtClean="0"/>
              <a:t>Kliknij, aby edytować style wzorca tekstu</a:t>
            </a:r>
          </a:p>
        </p:txBody>
      </p:sp>
    </p:spTree>
    <p:extLst>
      <p:ext uri="{BB962C8B-B14F-4D97-AF65-F5344CB8AC3E}">
        <p14:creationId xmlns:p14="http://schemas.microsoft.com/office/powerpoint/2010/main" val="235945992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608641" y="1604329"/>
            <a:ext cx="5393279" cy="4524955"/>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6186240" y="1604329"/>
            <a:ext cx="5393281" cy="4524955"/>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extLst>
      <p:ext uri="{BB962C8B-B14F-4D97-AF65-F5344CB8AC3E}">
        <p14:creationId xmlns:p14="http://schemas.microsoft.com/office/powerpoint/2010/main" val="277218383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041" y="365798"/>
            <a:ext cx="10515839" cy="1324939"/>
          </a:xfrm>
        </p:spPr>
        <p:txBody>
          <a:bodyPr/>
          <a:lstStyle/>
          <a:p>
            <a:r>
              <a:rPr lang="pl-PL" smtClean="0"/>
              <a:t>Kliknij, aby edytować styl</a:t>
            </a:r>
            <a:endParaRPr lang="pl-PL"/>
          </a:p>
        </p:txBody>
      </p:sp>
      <p:sp>
        <p:nvSpPr>
          <p:cNvPr id="3" name="Symbol zastępczy tekstu 2"/>
          <p:cNvSpPr>
            <a:spLocks noGrp="1"/>
          </p:cNvSpPr>
          <p:nvPr>
            <p:ph type="body" idx="1"/>
          </p:nvPr>
        </p:nvSpPr>
        <p:spPr>
          <a:xfrm>
            <a:off x="839041" y="1680657"/>
            <a:ext cx="5159039" cy="823766"/>
          </a:xfrm>
        </p:spPr>
        <p:txBody>
          <a:bodyPr anchor="b"/>
          <a:lstStyle>
            <a:lvl1pPr marL="0" indent="0">
              <a:buNone/>
              <a:defRPr sz="2177" b="1"/>
            </a:lvl1pPr>
            <a:lvl2pPr marL="414772" indent="0">
              <a:buNone/>
              <a:defRPr sz="1814" b="1"/>
            </a:lvl2pPr>
            <a:lvl3pPr marL="829544" indent="0">
              <a:buNone/>
              <a:defRPr sz="1633" b="1"/>
            </a:lvl3pPr>
            <a:lvl4pPr marL="1244316" indent="0">
              <a:buNone/>
              <a:defRPr sz="1452" b="1"/>
            </a:lvl4pPr>
            <a:lvl5pPr marL="1659087" indent="0">
              <a:buNone/>
              <a:defRPr sz="1452" b="1"/>
            </a:lvl5pPr>
            <a:lvl6pPr marL="2073859" indent="0">
              <a:buNone/>
              <a:defRPr sz="1452" b="1"/>
            </a:lvl6pPr>
            <a:lvl7pPr marL="2488631" indent="0">
              <a:buNone/>
              <a:defRPr sz="1452" b="1"/>
            </a:lvl7pPr>
            <a:lvl8pPr marL="2903403" indent="0">
              <a:buNone/>
              <a:defRPr sz="1452" b="1"/>
            </a:lvl8pPr>
            <a:lvl9pPr marL="3318175" indent="0">
              <a:buNone/>
              <a:defRPr sz="1452" b="1"/>
            </a:lvl9pPr>
          </a:lstStyle>
          <a:p>
            <a:pPr lvl="0"/>
            <a:r>
              <a:rPr lang="pl-PL" smtClean="0"/>
              <a:t>Kliknij, aby edytować style wzorca tekstu</a:t>
            </a:r>
          </a:p>
        </p:txBody>
      </p:sp>
      <p:sp>
        <p:nvSpPr>
          <p:cNvPr id="4" name="Symbol zastępczy zawartości 3"/>
          <p:cNvSpPr>
            <a:spLocks noGrp="1"/>
          </p:cNvSpPr>
          <p:nvPr>
            <p:ph sz="half" idx="2"/>
          </p:nvPr>
        </p:nvSpPr>
        <p:spPr>
          <a:xfrm>
            <a:off x="839041" y="2504424"/>
            <a:ext cx="5159039" cy="3685346"/>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6172801" y="1680657"/>
            <a:ext cx="5182079" cy="823766"/>
          </a:xfrm>
        </p:spPr>
        <p:txBody>
          <a:bodyPr anchor="b"/>
          <a:lstStyle>
            <a:lvl1pPr marL="0" indent="0">
              <a:buNone/>
              <a:defRPr sz="2177" b="1"/>
            </a:lvl1pPr>
            <a:lvl2pPr marL="414772" indent="0">
              <a:buNone/>
              <a:defRPr sz="1814" b="1"/>
            </a:lvl2pPr>
            <a:lvl3pPr marL="829544" indent="0">
              <a:buNone/>
              <a:defRPr sz="1633" b="1"/>
            </a:lvl3pPr>
            <a:lvl4pPr marL="1244316" indent="0">
              <a:buNone/>
              <a:defRPr sz="1452" b="1"/>
            </a:lvl4pPr>
            <a:lvl5pPr marL="1659087" indent="0">
              <a:buNone/>
              <a:defRPr sz="1452" b="1"/>
            </a:lvl5pPr>
            <a:lvl6pPr marL="2073859" indent="0">
              <a:buNone/>
              <a:defRPr sz="1452" b="1"/>
            </a:lvl6pPr>
            <a:lvl7pPr marL="2488631" indent="0">
              <a:buNone/>
              <a:defRPr sz="1452" b="1"/>
            </a:lvl7pPr>
            <a:lvl8pPr marL="2903403" indent="0">
              <a:buNone/>
              <a:defRPr sz="1452" b="1"/>
            </a:lvl8pPr>
            <a:lvl9pPr marL="3318175" indent="0">
              <a:buNone/>
              <a:defRPr sz="1452" b="1"/>
            </a:lvl9pPr>
          </a:lstStyle>
          <a:p>
            <a:pPr lvl="0"/>
            <a:r>
              <a:rPr lang="pl-PL" smtClean="0"/>
              <a:t>Kliknij, aby edytować style wzorca tekstu</a:t>
            </a:r>
          </a:p>
        </p:txBody>
      </p:sp>
      <p:sp>
        <p:nvSpPr>
          <p:cNvPr id="6" name="Symbol zastępczy zawartości 5"/>
          <p:cNvSpPr>
            <a:spLocks noGrp="1"/>
          </p:cNvSpPr>
          <p:nvPr>
            <p:ph sz="quarter" idx="4"/>
          </p:nvPr>
        </p:nvSpPr>
        <p:spPr>
          <a:xfrm>
            <a:off x="6172801" y="2504424"/>
            <a:ext cx="5182079" cy="3685346"/>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extLst>
      <p:ext uri="{BB962C8B-B14F-4D97-AF65-F5344CB8AC3E}">
        <p14:creationId xmlns:p14="http://schemas.microsoft.com/office/powerpoint/2010/main" val="108645780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Tree>
    <p:extLst>
      <p:ext uri="{BB962C8B-B14F-4D97-AF65-F5344CB8AC3E}">
        <p14:creationId xmlns:p14="http://schemas.microsoft.com/office/powerpoint/2010/main" val="104327853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419757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041" y="456528"/>
            <a:ext cx="3932160" cy="1601448"/>
          </a:xfrm>
        </p:spPr>
        <p:txBody>
          <a:bodyPr anchor="b"/>
          <a:lstStyle>
            <a:lvl1pPr>
              <a:defRPr sz="2903"/>
            </a:lvl1pPr>
          </a:lstStyle>
          <a:p>
            <a:r>
              <a:rPr lang="pl-PL" smtClean="0"/>
              <a:t>Kliknij, aby edytować styl</a:t>
            </a:r>
            <a:endParaRPr lang="pl-PL"/>
          </a:p>
        </p:txBody>
      </p:sp>
      <p:sp>
        <p:nvSpPr>
          <p:cNvPr id="3" name="Symbol zastępczy zawartości 2"/>
          <p:cNvSpPr>
            <a:spLocks noGrp="1"/>
          </p:cNvSpPr>
          <p:nvPr>
            <p:ph idx="1"/>
          </p:nvPr>
        </p:nvSpPr>
        <p:spPr>
          <a:xfrm>
            <a:off x="5184001" y="987944"/>
            <a:ext cx="6170880" cy="4873472"/>
          </a:xfrm>
        </p:spPr>
        <p:txBody>
          <a:bodyPr/>
          <a:lstStyle>
            <a:lvl1pPr>
              <a:defRPr sz="2903"/>
            </a:lvl1pPr>
            <a:lvl2pPr>
              <a:defRPr sz="2540"/>
            </a:lvl2pPr>
            <a:lvl3pPr>
              <a:defRPr sz="2177"/>
            </a:lvl3pPr>
            <a:lvl4pPr>
              <a:defRPr sz="1814"/>
            </a:lvl4pPr>
            <a:lvl5pPr>
              <a:defRPr sz="1814"/>
            </a:lvl5pPr>
            <a:lvl6pPr>
              <a:defRPr sz="1814"/>
            </a:lvl6pPr>
            <a:lvl7pPr>
              <a:defRPr sz="1814"/>
            </a:lvl7pPr>
            <a:lvl8pPr>
              <a:defRPr sz="1814"/>
            </a:lvl8pPr>
            <a:lvl9pPr>
              <a:defRPr sz="1814"/>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839041" y="2057977"/>
            <a:ext cx="3932160" cy="3810640"/>
          </a:xfrm>
        </p:spPr>
        <p:txBody>
          <a:bodyPr/>
          <a:lstStyle>
            <a:lvl1pPr marL="0" indent="0">
              <a:buNone/>
              <a:defRPr sz="1452"/>
            </a:lvl1pPr>
            <a:lvl2pPr marL="414772" indent="0">
              <a:buNone/>
              <a:defRPr sz="1270"/>
            </a:lvl2pPr>
            <a:lvl3pPr marL="829544" indent="0">
              <a:buNone/>
              <a:defRPr sz="1089"/>
            </a:lvl3pPr>
            <a:lvl4pPr marL="1244316" indent="0">
              <a:buNone/>
              <a:defRPr sz="907"/>
            </a:lvl4pPr>
            <a:lvl5pPr marL="1659087" indent="0">
              <a:buNone/>
              <a:defRPr sz="907"/>
            </a:lvl5pPr>
            <a:lvl6pPr marL="2073859" indent="0">
              <a:buNone/>
              <a:defRPr sz="907"/>
            </a:lvl6pPr>
            <a:lvl7pPr marL="2488631" indent="0">
              <a:buNone/>
              <a:defRPr sz="907"/>
            </a:lvl7pPr>
            <a:lvl8pPr marL="2903403" indent="0">
              <a:buNone/>
              <a:defRPr sz="907"/>
            </a:lvl8pPr>
            <a:lvl9pPr marL="3318175" indent="0">
              <a:buNone/>
              <a:defRPr sz="907"/>
            </a:lvl9pPr>
          </a:lstStyle>
          <a:p>
            <a:pPr lvl="0"/>
            <a:r>
              <a:rPr lang="pl-PL" smtClean="0"/>
              <a:t>Kliknij, aby edytować style wzorca tekstu</a:t>
            </a:r>
          </a:p>
        </p:txBody>
      </p:sp>
    </p:spTree>
    <p:extLst>
      <p:ext uri="{BB962C8B-B14F-4D97-AF65-F5344CB8AC3E}">
        <p14:creationId xmlns:p14="http://schemas.microsoft.com/office/powerpoint/2010/main" val="410768720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041" y="456528"/>
            <a:ext cx="3932160" cy="1601448"/>
          </a:xfrm>
        </p:spPr>
        <p:txBody>
          <a:bodyPr anchor="b"/>
          <a:lstStyle>
            <a:lvl1pPr>
              <a:defRPr sz="2903"/>
            </a:lvl1pPr>
          </a:lstStyle>
          <a:p>
            <a:r>
              <a:rPr lang="pl-PL" smtClean="0"/>
              <a:t>Kliknij, aby edytować styl</a:t>
            </a:r>
            <a:endParaRPr lang="pl-PL"/>
          </a:p>
        </p:txBody>
      </p:sp>
      <p:sp>
        <p:nvSpPr>
          <p:cNvPr id="3" name="Symbol zastępczy obrazu 2"/>
          <p:cNvSpPr>
            <a:spLocks noGrp="1"/>
          </p:cNvSpPr>
          <p:nvPr>
            <p:ph type="pic" idx="1"/>
          </p:nvPr>
        </p:nvSpPr>
        <p:spPr>
          <a:xfrm>
            <a:off x="5184001" y="987944"/>
            <a:ext cx="6170880" cy="4873472"/>
          </a:xfrm>
        </p:spPr>
        <p:txBody>
          <a:bodyPr/>
          <a:lstStyle>
            <a:lvl1pPr marL="0" indent="0">
              <a:buNone/>
              <a:defRPr sz="2903"/>
            </a:lvl1pPr>
            <a:lvl2pPr marL="414772" indent="0">
              <a:buNone/>
              <a:defRPr sz="2540"/>
            </a:lvl2pPr>
            <a:lvl3pPr marL="829544" indent="0">
              <a:buNone/>
              <a:defRPr sz="2177"/>
            </a:lvl3pPr>
            <a:lvl4pPr marL="1244316" indent="0">
              <a:buNone/>
              <a:defRPr sz="1814"/>
            </a:lvl4pPr>
            <a:lvl5pPr marL="1659087" indent="0">
              <a:buNone/>
              <a:defRPr sz="1814"/>
            </a:lvl5pPr>
            <a:lvl6pPr marL="2073859" indent="0">
              <a:buNone/>
              <a:defRPr sz="1814"/>
            </a:lvl6pPr>
            <a:lvl7pPr marL="2488631" indent="0">
              <a:buNone/>
              <a:defRPr sz="1814"/>
            </a:lvl7pPr>
            <a:lvl8pPr marL="2903403" indent="0">
              <a:buNone/>
              <a:defRPr sz="1814"/>
            </a:lvl8pPr>
            <a:lvl9pPr marL="3318175" indent="0">
              <a:buNone/>
              <a:defRPr sz="1814"/>
            </a:lvl9pPr>
          </a:lstStyle>
          <a:p>
            <a:endParaRPr lang="pl-PL"/>
          </a:p>
        </p:txBody>
      </p:sp>
      <p:sp>
        <p:nvSpPr>
          <p:cNvPr id="4" name="Symbol zastępczy tekstu 3"/>
          <p:cNvSpPr>
            <a:spLocks noGrp="1"/>
          </p:cNvSpPr>
          <p:nvPr>
            <p:ph type="body" sz="half" idx="2"/>
          </p:nvPr>
        </p:nvSpPr>
        <p:spPr>
          <a:xfrm>
            <a:off x="839041" y="2057977"/>
            <a:ext cx="3932160" cy="3810640"/>
          </a:xfrm>
        </p:spPr>
        <p:txBody>
          <a:bodyPr/>
          <a:lstStyle>
            <a:lvl1pPr marL="0" indent="0">
              <a:buNone/>
              <a:defRPr sz="1452"/>
            </a:lvl1pPr>
            <a:lvl2pPr marL="414772" indent="0">
              <a:buNone/>
              <a:defRPr sz="1270"/>
            </a:lvl2pPr>
            <a:lvl3pPr marL="829544" indent="0">
              <a:buNone/>
              <a:defRPr sz="1089"/>
            </a:lvl3pPr>
            <a:lvl4pPr marL="1244316" indent="0">
              <a:buNone/>
              <a:defRPr sz="907"/>
            </a:lvl4pPr>
            <a:lvl5pPr marL="1659087" indent="0">
              <a:buNone/>
              <a:defRPr sz="907"/>
            </a:lvl5pPr>
            <a:lvl6pPr marL="2073859" indent="0">
              <a:buNone/>
              <a:defRPr sz="907"/>
            </a:lvl6pPr>
            <a:lvl7pPr marL="2488631" indent="0">
              <a:buNone/>
              <a:defRPr sz="907"/>
            </a:lvl7pPr>
            <a:lvl8pPr marL="2903403" indent="0">
              <a:buNone/>
              <a:defRPr sz="907"/>
            </a:lvl8pPr>
            <a:lvl9pPr marL="3318175" indent="0">
              <a:buNone/>
              <a:defRPr sz="907"/>
            </a:lvl9pPr>
          </a:lstStyle>
          <a:p>
            <a:pPr lvl="0"/>
            <a:r>
              <a:rPr lang="pl-PL" smtClean="0"/>
              <a:t>Kliknij, aby edytować style wzorca tekstu</a:t>
            </a:r>
          </a:p>
        </p:txBody>
      </p:sp>
    </p:spTree>
    <p:extLst>
      <p:ext uri="{BB962C8B-B14F-4D97-AF65-F5344CB8AC3E}">
        <p14:creationId xmlns:p14="http://schemas.microsoft.com/office/powerpoint/2010/main" val="136940379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extLst>
      <p:ext uri="{BB962C8B-B14F-4D97-AF65-F5344CB8AC3E}">
        <p14:creationId xmlns:p14="http://schemas.microsoft.com/office/powerpoint/2010/main" val="3728447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40318" y="457200"/>
            <a:ext cx="3932767" cy="1600200"/>
          </a:xfrm>
        </p:spPr>
        <p:txBody>
          <a:bodyPr anchor="b"/>
          <a:lstStyle>
            <a:lvl1pPr>
              <a:defRPr sz="3200"/>
            </a:lvl1pPr>
          </a:lstStyle>
          <a:p>
            <a:r>
              <a:rPr lang="pl-PL" smtClean="0"/>
              <a:t>Kliknij, aby edytować styl</a:t>
            </a:r>
            <a:endParaRPr lang="pl-PL"/>
          </a:p>
        </p:txBody>
      </p:sp>
      <p:sp>
        <p:nvSpPr>
          <p:cNvPr id="3" name="Symbol zastępczy zawartości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Symbol zastępczy daty 4"/>
          <p:cNvSpPr>
            <a:spLocks noGrp="1"/>
          </p:cNvSpPr>
          <p:nvPr>
            <p:ph type="dt" idx="10"/>
          </p:nvPr>
        </p:nvSpPr>
        <p:spPr/>
        <p:txBody>
          <a:bodyPr/>
          <a:lstStyle>
            <a:lvl1pPr>
              <a:defRPr/>
            </a:lvl1pPr>
          </a:lstStyle>
          <a:p>
            <a:endParaRPr lang="pl-PL" altLang="pl-PL"/>
          </a:p>
        </p:txBody>
      </p:sp>
      <p:sp>
        <p:nvSpPr>
          <p:cNvPr id="6" name="Symbol zastępczy stopki 5"/>
          <p:cNvSpPr>
            <a:spLocks noGrp="1"/>
          </p:cNvSpPr>
          <p:nvPr>
            <p:ph type="ftr" idx="11"/>
          </p:nvPr>
        </p:nvSpPr>
        <p:spPr/>
        <p:txBody>
          <a:bodyPr/>
          <a:lstStyle>
            <a:lvl1pPr>
              <a:defRPr/>
            </a:lvl1pPr>
          </a:lstStyle>
          <a:p>
            <a:endParaRPr lang="pl-PL" altLang="pl-PL"/>
          </a:p>
        </p:txBody>
      </p:sp>
      <p:sp>
        <p:nvSpPr>
          <p:cNvPr id="7" name="Symbol zastępczy numeru slajdu 6"/>
          <p:cNvSpPr>
            <a:spLocks noGrp="1"/>
          </p:cNvSpPr>
          <p:nvPr>
            <p:ph type="sldNum" idx="12"/>
          </p:nvPr>
        </p:nvSpPr>
        <p:spPr/>
        <p:txBody>
          <a:bodyPr/>
          <a:lstStyle>
            <a:lvl1pPr>
              <a:defRPr/>
            </a:lvl1pPr>
          </a:lstStyle>
          <a:p>
            <a:fld id="{F16FA737-CC9B-45F0-A90A-98289855161D}" type="slidenum">
              <a:rPr lang="pl-PL" altLang="pl-PL"/>
              <a:pPr/>
              <a:t>‹#›</a:t>
            </a:fld>
            <a:endParaRPr lang="pl-PL" altLang="pl-PL"/>
          </a:p>
        </p:txBody>
      </p:sp>
    </p:spTree>
    <p:extLst>
      <p:ext uri="{BB962C8B-B14F-4D97-AF65-F5344CB8AC3E}">
        <p14:creationId xmlns:p14="http://schemas.microsoft.com/office/powerpoint/2010/main" val="267992659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837761" y="273629"/>
            <a:ext cx="2741760" cy="585565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608641" y="273629"/>
            <a:ext cx="8044800" cy="585565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extLst>
      <p:ext uri="{BB962C8B-B14F-4D97-AF65-F5344CB8AC3E}">
        <p14:creationId xmlns:p14="http://schemas.microsoft.com/office/powerpoint/2010/main" val="426621277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AndTx" preserve="1">
  <p:cSld name="Tytuł, zawartość i tekst">
    <p:spTree>
      <p:nvGrpSpPr>
        <p:cNvPr id="1" name=""/>
        <p:cNvGrpSpPr/>
        <p:nvPr/>
      </p:nvGrpSpPr>
      <p:grpSpPr>
        <a:xfrm>
          <a:off x="0" y="0"/>
          <a:ext cx="0" cy="0"/>
          <a:chOff x="0" y="0"/>
          <a:chExt cx="0" cy="0"/>
        </a:xfrm>
      </p:grpSpPr>
      <p:sp>
        <p:nvSpPr>
          <p:cNvPr id="2" name="Tytuł 1"/>
          <p:cNvSpPr>
            <a:spLocks noGrp="1"/>
          </p:cNvSpPr>
          <p:nvPr>
            <p:ph type="title"/>
          </p:nvPr>
        </p:nvSpPr>
        <p:spPr>
          <a:xfrm>
            <a:off x="608641" y="273629"/>
            <a:ext cx="10970880" cy="1143480"/>
          </a:xfrm>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608641" y="1604329"/>
            <a:ext cx="5393279" cy="4524955"/>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6186240" y="1604329"/>
            <a:ext cx="5393281" cy="4524955"/>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extLst>
      <p:ext uri="{BB962C8B-B14F-4D97-AF65-F5344CB8AC3E}">
        <p14:creationId xmlns:p14="http://schemas.microsoft.com/office/powerpoint/2010/main" val="3146451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40318" y="457200"/>
            <a:ext cx="3932767" cy="1600200"/>
          </a:xfrm>
        </p:spPr>
        <p:txBody>
          <a:bodyPr anchor="b"/>
          <a:lstStyle>
            <a:lvl1pPr>
              <a:defRPr sz="3200"/>
            </a:lvl1pPr>
          </a:lstStyle>
          <a:p>
            <a:r>
              <a:rPr lang="pl-PL" smtClean="0"/>
              <a:t>Kliknij, aby edytować styl</a:t>
            </a:r>
            <a:endParaRPr lang="pl-PL"/>
          </a:p>
        </p:txBody>
      </p:sp>
      <p:sp>
        <p:nvSpPr>
          <p:cNvPr id="3" name="Symbol zastępczy obrazu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Symbol zastępczy daty 4"/>
          <p:cNvSpPr>
            <a:spLocks noGrp="1"/>
          </p:cNvSpPr>
          <p:nvPr>
            <p:ph type="dt" idx="10"/>
          </p:nvPr>
        </p:nvSpPr>
        <p:spPr/>
        <p:txBody>
          <a:bodyPr/>
          <a:lstStyle>
            <a:lvl1pPr>
              <a:defRPr/>
            </a:lvl1pPr>
          </a:lstStyle>
          <a:p>
            <a:endParaRPr lang="pl-PL" altLang="pl-PL"/>
          </a:p>
        </p:txBody>
      </p:sp>
      <p:sp>
        <p:nvSpPr>
          <p:cNvPr id="6" name="Symbol zastępczy stopki 5"/>
          <p:cNvSpPr>
            <a:spLocks noGrp="1"/>
          </p:cNvSpPr>
          <p:nvPr>
            <p:ph type="ftr" idx="11"/>
          </p:nvPr>
        </p:nvSpPr>
        <p:spPr/>
        <p:txBody>
          <a:bodyPr/>
          <a:lstStyle>
            <a:lvl1pPr>
              <a:defRPr/>
            </a:lvl1pPr>
          </a:lstStyle>
          <a:p>
            <a:endParaRPr lang="pl-PL" altLang="pl-PL"/>
          </a:p>
        </p:txBody>
      </p:sp>
      <p:sp>
        <p:nvSpPr>
          <p:cNvPr id="7" name="Symbol zastępczy numeru slajdu 6"/>
          <p:cNvSpPr>
            <a:spLocks noGrp="1"/>
          </p:cNvSpPr>
          <p:nvPr>
            <p:ph type="sldNum" idx="12"/>
          </p:nvPr>
        </p:nvSpPr>
        <p:spPr/>
        <p:txBody>
          <a:bodyPr/>
          <a:lstStyle>
            <a:lvl1pPr>
              <a:defRPr/>
            </a:lvl1pPr>
          </a:lstStyle>
          <a:p>
            <a:fld id="{3A7D71E3-652C-4F9F-83A2-D7CC5B8BF121}" type="slidenum">
              <a:rPr lang="pl-PL" altLang="pl-PL"/>
              <a:pPr/>
              <a:t>‹#›</a:t>
            </a:fld>
            <a:endParaRPr lang="pl-PL" altLang="pl-PL"/>
          </a:p>
        </p:txBody>
      </p:sp>
    </p:spTree>
    <p:extLst>
      <p:ext uri="{BB962C8B-B14F-4D97-AF65-F5344CB8AC3E}">
        <p14:creationId xmlns:p14="http://schemas.microsoft.com/office/powerpoint/2010/main" val="123978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theme" Target="../theme/theme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09600" y="128588"/>
            <a:ext cx="10924117" cy="1433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pl-PL" smtClean="0"/>
              <a:t>Kliknij, aby edytować format tekstu tytułu</a:t>
            </a:r>
          </a:p>
        </p:txBody>
      </p:sp>
      <p:sp>
        <p:nvSpPr>
          <p:cNvPr id="1026" name="Rectangle 2"/>
          <p:cNvSpPr>
            <a:spLocks noGrp="1" noChangeArrowheads="1"/>
          </p:cNvSpPr>
          <p:nvPr>
            <p:ph type="body" idx="1"/>
          </p:nvPr>
        </p:nvSpPr>
        <p:spPr bwMode="auto">
          <a:xfrm>
            <a:off x="609600" y="1600200"/>
            <a:ext cx="10924117" cy="4489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pl-PL" smtClean="0"/>
              <a:t>Kliknij, aby edytować format tekstu konspektu</a:t>
            </a:r>
          </a:p>
          <a:p>
            <a:pPr lvl="1"/>
            <a:r>
              <a:rPr lang="en-GB" altLang="pl-PL" smtClean="0"/>
              <a:t>Drugi poziom konspektu</a:t>
            </a:r>
          </a:p>
          <a:p>
            <a:pPr lvl="2"/>
            <a:r>
              <a:rPr lang="en-GB" altLang="pl-PL" smtClean="0"/>
              <a:t>Trzeci poziom konspektu</a:t>
            </a:r>
          </a:p>
          <a:p>
            <a:pPr lvl="3"/>
            <a:r>
              <a:rPr lang="en-GB" altLang="pl-PL" smtClean="0"/>
              <a:t>Czwarty poziom konspektu</a:t>
            </a:r>
          </a:p>
          <a:p>
            <a:pPr lvl="4"/>
            <a:r>
              <a:rPr lang="en-GB" altLang="pl-PL" smtClean="0"/>
              <a:t>Piąty poziom konspektu</a:t>
            </a:r>
          </a:p>
          <a:p>
            <a:pPr lvl="4"/>
            <a:r>
              <a:rPr lang="en-GB" altLang="pl-PL" smtClean="0"/>
              <a:t>Szósty poziom konspektu</a:t>
            </a:r>
          </a:p>
          <a:p>
            <a:pPr lvl="4"/>
            <a:r>
              <a:rPr lang="en-GB" altLang="pl-PL" smtClean="0"/>
              <a:t>Siódmy poziom konspektu</a:t>
            </a:r>
          </a:p>
          <a:p>
            <a:pPr lvl="4"/>
            <a:r>
              <a:rPr lang="en-GB" altLang="pl-PL" smtClean="0"/>
              <a:t>Ósmy poziom konspektu</a:t>
            </a:r>
          </a:p>
          <a:p>
            <a:pPr lvl="4"/>
            <a:r>
              <a:rPr lang="en-GB" altLang="pl-PL" smtClean="0"/>
              <a:t>Dziewiąty poziom konspektu</a:t>
            </a:r>
          </a:p>
        </p:txBody>
      </p:sp>
      <p:sp>
        <p:nvSpPr>
          <p:cNvPr id="1027" name="Rectangle 3"/>
          <p:cNvSpPr>
            <a:spLocks noGrp="1" noChangeArrowheads="1"/>
          </p:cNvSpPr>
          <p:nvPr>
            <p:ph type="dt"/>
          </p:nvPr>
        </p:nvSpPr>
        <p:spPr bwMode="auto">
          <a:xfrm>
            <a:off x="609600" y="6245225"/>
            <a:ext cx="2796117"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pPr defTabSz="449263" fontAlgn="base">
              <a:spcBef>
                <a:spcPct val="0"/>
              </a:spcBef>
              <a:spcAft>
                <a:spcPct val="0"/>
              </a:spcAft>
              <a:buSzPct val="100000"/>
            </a:pPr>
            <a:endParaRPr lang="pl-PL" altLang="pl-PL"/>
          </a:p>
        </p:txBody>
      </p:sp>
      <p:sp>
        <p:nvSpPr>
          <p:cNvPr id="1028" name="Rectangle 4"/>
          <p:cNvSpPr>
            <a:spLocks noGrp="1" noChangeArrowheads="1"/>
          </p:cNvSpPr>
          <p:nvPr>
            <p:ph type="ftr"/>
          </p:nvPr>
        </p:nvSpPr>
        <p:spPr bwMode="auto">
          <a:xfrm>
            <a:off x="4165600" y="6245225"/>
            <a:ext cx="3812117"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pPr defTabSz="449263" fontAlgn="base">
              <a:spcBef>
                <a:spcPct val="0"/>
              </a:spcBef>
              <a:spcAft>
                <a:spcPct val="0"/>
              </a:spcAft>
              <a:buSzPct val="100000"/>
            </a:pPr>
            <a:endParaRPr lang="pl-PL" altLang="pl-PL"/>
          </a:p>
        </p:txBody>
      </p:sp>
      <p:sp>
        <p:nvSpPr>
          <p:cNvPr id="1029" name="Rectangle 5"/>
          <p:cNvSpPr>
            <a:spLocks noGrp="1" noChangeArrowheads="1"/>
          </p:cNvSpPr>
          <p:nvPr>
            <p:ph type="sldNum"/>
          </p:nvPr>
        </p:nvSpPr>
        <p:spPr bwMode="auto">
          <a:xfrm>
            <a:off x="8737600" y="6245225"/>
            <a:ext cx="2796117"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pPr defTabSz="449263" fontAlgn="base">
              <a:spcBef>
                <a:spcPct val="0"/>
              </a:spcBef>
              <a:spcAft>
                <a:spcPct val="0"/>
              </a:spcAft>
              <a:buSzPct val="100000"/>
            </a:pPr>
            <a:fld id="{21FCA95D-79C1-497A-8067-0F2D8FCBDCDE}" type="slidenum">
              <a:rPr lang="pl-PL" altLang="pl-PL" smtClean="0"/>
              <a:pPr defTabSz="449263" fontAlgn="base">
                <a:spcBef>
                  <a:spcPct val="0"/>
                </a:spcBef>
                <a:spcAft>
                  <a:spcPct val="0"/>
                </a:spcAft>
                <a:buSzPct val="100000"/>
              </a:pPr>
              <a:t>‹#›</a:t>
            </a:fld>
            <a:endParaRPr lang="pl-PL" altLang="pl-PL"/>
          </a:p>
        </p:txBody>
      </p:sp>
    </p:spTree>
    <p:extLst>
      <p:ext uri="{BB962C8B-B14F-4D97-AF65-F5344CB8AC3E}">
        <p14:creationId xmlns:p14="http://schemas.microsoft.com/office/powerpoint/2010/main" val="40844784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449263" rtl="0" fontAlgn="base">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marL="742950" indent="-28575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2pPr>
      <a:lvl3pPr marL="1143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3pPr>
      <a:lvl4pPr marL="1600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4pPr>
      <a:lvl5pPr marL="20574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5pPr>
      <a:lvl6pPr marL="25146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6pPr>
      <a:lvl7pPr marL="29718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7pPr>
      <a:lvl8pPr marL="3429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8pPr>
      <a:lvl9pPr marL="3886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9pPr>
    </p:titleStyle>
    <p:bodyStyle>
      <a:lvl1pPr marL="342900" indent="-342900" algn="l" defTabSz="449263" rtl="0" fontAlgn="base">
        <a:spcBef>
          <a:spcPts val="800"/>
        </a:spcBef>
        <a:spcAft>
          <a:spcPct val="0"/>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263" rtl="0" fontAlgn="base">
        <a:spcBef>
          <a:spcPts val="700"/>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49263" rtl="0" fontAlgn="base">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49263" rtl="0" fontAlgn="base">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fontAlgn="base">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09600" y="128588"/>
            <a:ext cx="10924117" cy="1433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pl-PL" smtClean="0"/>
              <a:t>Kliknij, aby edytować format tekstu tytułu</a:t>
            </a:r>
          </a:p>
        </p:txBody>
      </p:sp>
      <p:sp>
        <p:nvSpPr>
          <p:cNvPr id="1026" name="Rectangle 2"/>
          <p:cNvSpPr>
            <a:spLocks noGrp="1" noChangeArrowheads="1"/>
          </p:cNvSpPr>
          <p:nvPr>
            <p:ph type="body" idx="1"/>
          </p:nvPr>
        </p:nvSpPr>
        <p:spPr bwMode="auto">
          <a:xfrm>
            <a:off x="609600" y="1600200"/>
            <a:ext cx="10924117" cy="4489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pl-PL" smtClean="0"/>
              <a:t>Kliknij, aby edytować format tekstu konspektu</a:t>
            </a:r>
          </a:p>
          <a:p>
            <a:pPr lvl="1"/>
            <a:r>
              <a:rPr lang="en-GB" altLang="pl-PL" smtClean="0"/>
              <a:t>Drugi poziom konspektu</a:t>
            </a:r>
          </a:p>
          <a:p>
            <a:pPr lvl="2"/>
            <a:r>
              <a:rPr lang="en-GB" altLang="pl-PL" smtClean="0"/>
              <a:t>Trzeci poziom konspektu</a:t>
            </a:r>
          </a:p>
          <a:p>
            <a:pPr lvl="3"/>
            <a:r>
              <a:rPr lang="en-GB" altLang="pl-PL" smtClean="0"/>
              <a:t>Czwarty poziom konspektu</a:t>
            </a:r>
          </a:p>
          <a:p>
            <a:pPr lvl="4"/>
            <a:r>
              <a:rPr lang="en-GB" altLang="pl-PL" smtClean="0"/>
              <a:t>Piąty poziom konspektu</a:t>
            </a:r>
          </a:p>
          <a:p>
            <a:pPr lvl="4"/>
            <a:r>
              <a:rPr lang="en-GB" altLang="pl-PL" smtClean="0"/>
              <a:t>Szósty poziom konspektu</a:t>
            </a:r>
          </a:p>
          <a:p>
            <a:pPr lvl="4"/>
            <a:r>
              <a:rPr lang="en-GB" altLang="pl-PL" smtClean="0"/>
              <a:t>Siódmy poziom konspektu</a:t>
            </a:r>
          </a:p>
          <a:p>
            <a:pPr lvl="4"/>
            <a:r>
              <a:rPr lang="en-GB" altLang="pl-PL" smtClean="0"/>
              <a:t>Ósmy poziom konspektu</a:t>
            </a:r>
          </a:p>
          <a:p>
            <a:pPr lvl="4"/>
            <a:r>
              <a:rPr lang="en-GB" altLang="pl-PL" smtClean="0"/>
              <a:t>Dziewiąty poziom konspektu</a:t>
            </a:r>
          </a:p>
        </p:txBody>
      </p:sp>
      <p:sp>
        <p:nvSpPr>
          <p:cNvPr id="1027" name="Rectangle 3"/>
          <p:cNvSpPr>
            <a:spLocks noGrp="1" noChangeArrowheads="1"/>
          </p:cNvSpPr>
          <p:nvPr>
            <p:ph type="dt"/>
          </p:nvPr>
        </p:nvSpPr>
        <p:spPr bwMode="auto">
          <a:xfrm>
            <a:off x="609600" y="6245225"/>
            <a:ext cx="2796117"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pPr defTabSz="449263" fontAlgn="base">
              <a:spcBef>
                <a:spcPct val="0"/>
              </a:spcBef>
              <a:spcAft>
                <a:spcPct val="0"/>
              </a:spcAft>
              <a:buSzPct val="100000"/>
            </a:pPr>
            <a:endParaRPr lang="pl-PL" altLang="pl-PL"/>
          </a:p>
        </p:txBody>
      </p:sp>
      <p:sp>
        <p:nvSpPr>
          <p:cNvPr id="1028" name="Rectangle 4"/>
          <p:cNvSpPr>
            <a:spLocks noGrp="1" noChangeArrowheads="1"/>
          </p:cNvSpPr>
          <p:nvPr>
            <p:ph type="ftr"/>
          </p:nvPr>
        </p:nvSpPr>
        <p:spPr bwMode="auto">
          <a:xfrm>
            <a:off x="4165600" y="6245225"/>
            <a:ext cx="3812117"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pPr defTabSz="449263" fontAlgn="base">
              <a:spcBef>
                <a:spcPct val="0"/>
              </a:spcBef>
              <a:spcAft>
                <a:spcPct val="0"/>
              </a:spcAft>
              <a:buSzPct val="100000"/>
            </a:pPr>
            <a:endParaRPr lang="pl-PL" altLang="pl-PL"/>
          </a:p>
        </p:txBody>
      </p:sp>
      <p:sp>
        <p:nvSpPr>
          <p:cNvPr id="1029" name="Rectangle 5"/>
          <p:cNvSpPr>
            <a:spLocks noGrp="1" noChangeArrowheads="1"/>
          </p:cNvSpPr>
          <p:nvPr>
            <p:ph type="sldNum"/>
          </p:nvPr>
        </p:nvSpPr>
        <p:spPr bwMode="auto">
          <a:xfrm>
            <a:off x="8737600" y="6245225"/>
            <a:ext cx="2796117"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pPr defTabSz="449263" fontAlgn="base">
              <a:spcBef>
                <a:spcPct val="0"/>
              </a:spcBef>
              <a:spcAft>
                <a:spcPct val="0"/>
              </a:spcAft>
              <a:buSzPct val="100000"/>
            </a:pPr>
            <a:fld id="{21FCA95D-79C1-497A-8067-0F2D8FCBDCDE}" type="slidenum">
              <a:rPr lang="pl-PL" altLang="pl-PL" smtClean="0"/>
              <a:pPr defTabSz="449263" fontAlgn="base">
                <a:spcBef>
                  <a:spcPct val="0"/>
                </a:spcBef>
                <a:spcAft>
                  <a:spcPct val="0"/>
                </a:spcAft>
                <a:buSzPct val="100000"/>
              </a:pPr>
              <a:t>‹#›</a:t>
            </a:fld>
            <a:endParaRPr lang="pl-PL" altLang="pl-PL"/>
          </a:p>
        </p:txBody>
      </p:sp>
    </p:spTree>
    <p:extLst>
      <p:ext uri="{BB962C8B-B14F-4D97-AF65-F5344CB8AC3E}">
        <p14:creationId xmlns:p14="http://schemas.microsoft.com/office/powerpoint/2010/main" val="146919902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ctr" defTabSz="449263" rtl="0" fontAlgn="base">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marL="742950" indent="-28575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2pPr>
      <a:lvl3pPr marL="1143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3pPr>
      <a:lvl4pPr marL="1600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4pPr>
      <a:lvl5pPr marL="20574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5pPr>
      <a:lvl6pPr marL="25146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6pPr>
      <a:lvl7pPr marL="29718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7pPr>
      <a:lvl8pPr marL="3429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8pPr>
      <a:lvl9pPr marL="3886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9pPr>
    </p:titleStyle>
    <p:bodyStyle>
      <a:lvl1pPr marL="342900" indent="-342900" algn="l" defTabSz="449263" rtl="0" fontAlgn="base">
        <a:spcBef>
          <a:spcPts val="800"/>
        </a:spcBef>
        <a:spcAft>
          <a:spcPct val="0"/>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263" rtl="0" fontAlgn="base">
        <a:spcBef>
          <a:spcPts val="700"/>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49263" rtl="0" fontAlgn="base">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49263" rtl="0" fontAlgn="base">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fontAlgn="base">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09600" y="128588"/>
            <a:ext cx="10924117" cy="1433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pl-PL" smtClean="0"/>
              <a:t>Kliknij, aby edytować format tekstu tytułu</a:t>
            </a:r>
          </a:p>
        </p:txBody>
      </p:sp>
      <p:sp>
        <p:nvSpPr>
          <p:cNvPr id="1026" name="Rectangle 2"/>
          <p:cNvSpPr>
            <a:spLocks noGrp="1" noChangeArrowheads="1"/>
          </p:cNvSpPr>
          <p:nvPr>
            <p:ph type="body" idx="1"/>
          </p:nvPr>
        </p:nvSpPr>
        <p:spPr bwMode="auto">
          <a:xfrm>
            <a:off x="609600" y="1600200"/>
            <a:ext cx="10924117" cy="4489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pl-PL" smtClean="0"/>
              <a:t>Kliknij, aby edytować format tekstu konspektu</a:t>
            </a:r>
          </a:p>
          <a:p>
            <a:pPr lvl="1"/>
            <a:r>
              <a:rPr lang="en-GB" altLang="pl-PL" smtClean="0"/>
              <a:t>Drugi poziom konspektu</a:t>
            </a:r>
          </a:p>
          <a:p>
            <a:pPr lvl="2"/>
            <a:r>
              <a:rPr lang="en-GB" altLang="pl-PL" smtClean="0"/>
              <a:t>Trzeci poziom konspektu</a:t>
            </a:r>
          </a:p>
          <a:p>
            <a:pPr lvl="3"/>
            <a:r>
              <a:rPr lang="en-GB" altLang="pl-PL" smtClean="0"/>
              <a:t>Czwarty poziom konspektu</a:t>
            </a:r>
          </a:p>
          <a:p>
            <a:pPr lvl="4"/>
            <a:r>
              <a:rPr lang="en-GB" altLang="pl-PL" smtClean="0"/>
              <a:t>Piąty poziom konspektu</a:t>
            </a:r>
          </a:p>
          <a:p>
            <a:pPr lvl="4"/>
            <a:r>
              <a:rPr lang="en-GB" altLang="pl-PL" smtClean="0"/>
              <a:t>Szósty poziom konspektu</a:t>
            </a:r>
          </a:p>
          <a:p>
            <a:pPr lvl="4"/>
            <a:r>
              <a:rPr lang="en-GB" altLang="pl-PL" smtClean="0"/>
              <a:t>Siódmy poziom konspektu</a:t>
            </a:r>
          </a:p>
          <a:p>
            <a:pPr lvl="4"/>
            <a:r>
              <a:rPr lang="en-GB" altLang="pl-PL" smtClean="0"/>
              <a:t>Ósmy poziom konspektu</a:t>
            </a:r>
          </a:p>
          <a:p>
            <a:pPr lvl="4"/>
            <a:r>
              <a:rPr lang="en-GB" altLang="pl-PL" smtClean="0"/>
              <a:t>Dziewiąty poziom konspektu</a:t>
            </a:r>
          </a:p>
        </p:txBody>
      </p:sp>
      <p:sp>
        <p:nvSpPr>
          <p:cNvPr id="1027" name="Rectangle 3"/>
          <p:cNvSpPr>
            <a:spLocks noGrp="1" noChangeArrowheads="1"/>
          </p:cNvSpPr>
          <p:nvPr>
            <p:ph type="dt"/>
          </p:nvPr>
        </p:nvSpPr>
        <p:spPr bwMode="auto">
          <a:xfrm>
            <a:off x="609600" y="6245225"/>
            <a:ext cx="2796117"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pPr defTabSz="449263" fontAlgn="base">
              <a:spcBef>
                <a:spcPct val="0"/>
              </a:spcBef>
              <a:spcAft>
                <a:spcPct val="0"/>
              </a:spcAft>
              <a:buSzPct val="100000"/>
            </a:pPr>
            <a:endParaRPr lang="pl-PL" altLang="pl-PL"/>
          </a:p>
        </p:txBody>
      </p:sp>
      <p:sp>
        <p:nvSpPr>
          <p:cNvPr id="1028" name="Rectangle 4"/>
          <p:cNvSpPr>
            <a:spLocks noGrp="1" noChangeArrowheads="1"/>
          </p:cNvSpPr>
          <p:nvPr>
            <p:ph type="ftr"/>
          </p:nvPr>
        </p:nvSpPr>
        <p:spPr bwMode="auto">
          <a:xfrm>
            <a:off x="4165600" y="6245225"/>
            <a:ext cx="3812117"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pPr defTabSz="449263" fontAlgn="base">
              <a:spcBef>
                <a:spcPct val="0"/>
              </a:spcBef>
              <a:spcAft>
                <a:spcPct val="0"/>
              </a:spcAft>
              <a:buSzPct val="100000"/>
            </a:pPr>
            <a:endParaRPr lang="pl-PL" altLang="pl-PL"/>
          </a:p>
        </p:txBody>
      </p:sp>
      <p:sp>
        <p:nvSpPr>
          <p:cNvPr id="1029" name="Rectangle 5"/>
          <p:cNvSpPr>
            <a:spLocks noGrp="1" noChangeArrowheads="1"/>
          </p:cNvSpPr>
          <p:nvPr>
            <p:ph type="sldNum"/>
          </p:nvPr>
        </p:nvSpPr>
        <p:spPr bwMode="auto">
          <a:xfrm>
            <a:off x="8737600" y="6245225"/>
            <a:ext cx="2796117"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pPr defTabSz="449263" fontAlgn="base">
              <a:spcBef>
                <a:spcPct val="0"/>
              </a:spcBef>
              <a:spcAft>
                <a:spcPct val="0"/>
              </a:spcAft>
              <a:buSzPct val="100000"/>
            </a:pPr>
            <a:fld id="{21FCA95D-79C1-497A-8067-0F2D8FCBDCDE}" type="slidenum">
              <a:rPr lang="pl-PL" altLang="pl-PL" smtClean="0"/>
              <a:pPr defTabSz="449263" fontAlgn="base">
                <a:spcBef>
                  <a:spcPct val="0"/>
                </a:spcBef>
                <a:spcAft>
                  <a:spcPct val="0"/>
                </a:spcAft>
                <a:buSzPct val="100000"/>
              </a:pPr>
              <a:t>‹#›</a:t>
            </a:fld>
            <a:endParaRPr lang="pl-PL" altLang="pl-PL"/>
          </a:p>
        </p:txBody>
      </p:sp>
    </p:spTree>
    <p:extLst>
      <p:ext uri="{BB962C8B-B14F-4D97-AF65-F5344CB8AC3E}">
        <p14:creationId xmlns:p14="http://schemas.microsoft.com/office/powerpoint/2010/main" val="3642747757"/>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xStyles>
    <p:titleStyle>
      <a:lvl1pPr algn="ctr" defTabSz="449263" rtl="0" fontAlgn="base">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marL="742950" indent="-28575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2pPr>
      <a:lvl3pPr marL="1143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3pPr>
      <a:lvl4pPr marL="1600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4pPr>
      <a:lvl5pPr marL="20574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5pPr>
      <a:lvl6pPr marL="25146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6pPr>
      <a:lvl7pPr marL="29718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7pPr>
      <a:lvl8pPr marL="3429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8pPr>
      <a:lvl9pPr marL="3886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9pPr>
    </p:titleStyle>
    <p:bodyStyle>
      <a:lvl1pPr marL="342900" indent="-342900" algn="l" defTabSz="449263" rtl="0" fontAlgn="base">
        <a:spcBef>
          <a:spcPts val="800"/>
        </a:spcBef>
        <a:spcAft>
          <a:spcPct val="0"/>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263" rtl="0" fontAlgn="base">
        <a:spcBef>
          <a:spcPts val="700"/>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49263" rtl="0" fontAlgn="base">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49263" rtl="0" fontAlgn="base">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fontAlgn="base">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Symbol zastępczy tytułu 1"/>
          <p:cNvSpPr txBox="1">
            <a:spLocks noGrp="1"/>
          </p:cNvSpPr>
          <p:nvPr>
            <p:ph type="title"/>
          </p:nvPr>
        </p:nvSpPr>
        <p:spPr bwMode="auto">
          <a:xfrm>
            <a:off x="608641" y="273629"/>
            <a:ext cx="10972799" cy="1144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4" tIns="46798" rIns="90004" bIns="46798" numCol="1" anchor="ctr" anchorCtr="1" compatLnSpc="1">
            <a:prstTxWarp prst="textNoShape">
              <a:avLst/>
            </a:prstTxWarp>
          </a:bodyPr>
          <a:lstStyle/>
          <a:p>
            <a:pPr lvl="0"/>
            <a:endParaRPr lang="de-DE" altLang="pl-PL" smtClean="0"/>
          </a:p>
        </p:txBody>
      </p:sp>
      <p:sp>
        <p:nvSpPr>
          <p:cNvPr id="2051" name="Symbol zastępczy tekstu 2"/>
          <p:cNvSpPr txBox="1">
            <a:spLocks noGrp="1"/>
          </p:cNvSpPr>
          <p:nvPr>
            <p:ph type="body" idx="1"/>
          </p:nvPr>
        </p:nvSpPr>
        <p:spPr bwMode="auto">
          <a:xfrm>
            <a:off x="608641" y="1604329"/>
            <a:ext cx="10972799" cy="4526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4" tIns="46798" rIns="90004" bIns="46798" numCol="1" anchor="t" anchorCtr="0" compatLnSpc="1">
            <a:prstTxWarp prst="textNoShape">
              <a:avLst/>
            </a:prstTxWarp>
          </a:bodyPr>
          <a:lstStyle/>
          <a:p>
            <a:pPr lvl="0"/>
            <a:r>
              <a:rPr lang="pl-PL" altLang="pl-PL" smtClean="0"/>
              <a:t>Kliknij, aby edytować style wzorca tekstu</a:t>
            </a:r>
          </a:p>
          <a:p>
            <a:pPr lvl="1"/>
            <a:r>
              <a:rPr lang="pl-PL" altLang="pl-PL" smtClean="0"/>
              <a:t>Drugi poziom</a:t>
            </a:r>
          </a:p>
          <a:p>
            <a:pPr lvl="2"/>
            <a:r>
              <a:rPr lang="pl-PL" altLang="pl-PL" smtClean="0"/>
              <a:t>Trzeci poziom</a:t>
            </a:r>
          </a:p>
          <a:p>
            <a:pPr lvl="3"/>
            <a:r>
              <a:rPr lang="pl-PL" altLang="pl-PL" smtClean="0"/>
              <a:t>Czwarty poziom</a:t>
            </a:r>
          </a:p>
          <a:p>
            <a:pPr lvl="4"/>
            <a:r>
              <a:rPr lang="pl-PL" altLang="pl-PL" smtClean="0"/>
              <a:t>Piąty poziom</a:t>
            </a:r>
            <a:endParaRPr lang="de-DE" altLang="pl-PL" smtClean="0"/>
          </a:p>
        </p:txBody>
      </p:sp>
    </p:spTree>
    <p:extLst>
      <p:ext uri="{BB962C8B-B14F-4D97-AF65-F5344CB8AC3E}">
        <p14:creationId xmlns:p14="http://schemas.microsoft.com/office/powerpoint/2010/main" val="3557141398"/>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ransition/>
  <p:txStyles>
    <p:titleStyle>
      <a:lvl1pPr algn="ctr" rtl="0" eaLnBrk="0" fontAlgn="base" hangingPunct="0">
        <a:spcBef>
          <a:spcPct val="0"/>
        </a:spcBef>
        <a:spcAft>
          <a:spcPct val="0"/>
        </a:spcAft>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defRPr lang="de-DE" sz="3992">
          <a:solidFill>
            <a:srgbClr val="000000"/>
          </a:solidFill>
          <a:latin typeface="Arial" pitchFamily="18"/>
          <a:cs typeface="Arial" pitchFamily="2"/>
        </a:defRPr>
      </a:lvl1pPr>
      <a:lvl2pPr algn="ctr" rtl="0" eaLnBrk="0" fontAlgn="base" hangingPunct="0">
        <a:spcBef>
          <a:spcPct val="0"/>
        </a:spcBef>
        <a:spcAft>
          <a:spcPct val="0"/>
        </a:spcAft>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defRPr sz="3992">
          <a:solidFill>
            <a:srgbClr val="000000"/>
          </a:solidFill>
          <a:latin typeface="Arial" charset="0"/>
          <a:cs typeface="Arial" charset="0"/>
        </a:defRPr>
      </a:lvl2pPr>
      <a:lvl3pPr algn="ctr" rtl="0" eaLnBrk="0" fontAlgn="base" hangingPunct="0">
        <a:spcBef>
          <a:spcPct val="0"/>
        </a:spcBef>
        <a:spcAft>
          <a:spcPct val="0"/>
        </a:spcAft>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defRPr sz="3992">
          <a:solidFill>
            <a:srgbClr val="000000"/>
          </a:solidFill>
          <a:latin typeface="Arial" charset="0"/>
          <a:cs typeface="Arial" charset="0"/>
        </a:defRPr>
      </a:lvl3pPr>
      <a:lvl4pPr algn="ctr" rtl="0" eaLnBrk="0" fontAlgn="base" hangingPunct="0">
        <a:spcBef>
          <a:spcPct val="0"/>
        </a:spcBef>
        <a:spcAft>
          <a:spcPct val="0"/>
        </a:spcAft>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defRPr sz="3992">
          <a:solidFill>
            <a:srgbClr val="000000"/>
          </a:solidFill>
          <a:latin typeface="Arial" charset="0"/>
          <a:cs typeface="Arial" charset="0"/>
        </a:defRPr>
      </a:lvl4pPr>
      <a:lvl5pPr algn="ctr" rtl="0" eaLnBrk="0" fontAlgn="base" hangingPunct="0">
        <a:spcBef>
          <a:spcPct val="0"/>
        </a:spcBef>
        <a:spcAft>
          <a:spcPct val="0"/>
        </a:spcAft>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defRPr sz="3992">
          <a:solidFill>
            <a:srgbClr val="000000"/>
          </a:solidFill>
          <a:latin typeface="Arial" charset="0"/>
          <a:cs typeface="Arial" charset="0"/>
        </a:defRPr>
      </a:lvl5pPr>
      <a:lvl6pPr marL="414772" algn="ctr" rtl="0" eaLnBrk="0" fontAlgn="base">
        <a:spcBef>
          <a:spcPct val="0"/>
        </a:spcBef>
        <a:spcAft>
          <a:spcPct val="0"/>
        </a:spcAft>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defRPr sz="3992">
          <a:solidFill>
            <a:srgbClr val="000000"/>
          </a:solidFill>
          <a:latin typeface="Arial" charset="0"/>
          <a:cs typeface="Arial" charset="0"/>
        </a:defRPr>
      </a:lvl6pPr>
      <a:lvl7pPr marL="829544" algn="ctr" rtl="0" eaLnBrk="0" fontAlgn="base">
        <a:spcBef>
          <a:spcPct val="0"/>
        </a:spcBef>
        <a:spcAft>
          <a:spcPct val="0"/>
        </a:spcAft>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defRPr sz="3992">
          <a:solidFill>
            <a:srgbClr val="000000"/>
          </a:solidFill>
          <a:latin typeface="Arial" charset="0"/>
          <a:cs typeface="Arial" charset="0"/>
        </a:defRPr>
      </a:lvl7pPr>
      <a:lvl8pPr marL="1244316" algn="ctr" rtl="0" eaLnBrk="0" fontAlgn="base">
        <a:spcBef>
          <a:spcPct val="0"/>
        </a:spcBef>
        <a:spcAft>
          <a:spcPct val="0"/>
        </a:spcAft>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defRPr sz="3992">
          <a:solidFill>
            <a:srgbClr val="000000"/>
          </a:solidFill>
          <a:latin typeface="Arial" charset="0"/>
          <a:cs typeface="Arial" charset="0"/>
        </a:defRPr>
      </a:lvl8pPr>
      <a:lvl9pPr marL="1659087" algn="ctr" rtl="0" eaLnBrk="0" fontAlgn="base">
        <a:spcBef>
          <a:spcPct val="0"/>
        </a:spcBef>
        <a:spcAft>
          <a:spcPct val="0"/>
        </a:spcAft>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defRPr sz="3992">
          <a:solidFill>
            <a:srgbClr val="000000"/>
          </a:solidFill>
          <a:latin typeface="Arial" charset="0"/>
          <a:cs typeface="Arial" charset="0"/>
        </a:defRPr>
      </a:lvl9pPr>
    </p:titleStyle>
    <p:bodyStyle>
      <a:lvl1pPr marL="309639" indent="-309639" algn="l" rtl="0" eaLnBrk="0" fontAlgn="base" hangingPunct="0">
        <a:spcBef>
          <a:spcPts val="726"/>
        </a:spcBef>
        <a:spcAft>
          <a:spcPct val="0"/>
        </a:spcAft>
        <a:tabLst>
          <a:tab pos="309639"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defRPr lang="pl-PL" sz="2903">
          <a:solidFill>
            <a:srgbClr val="000000"/>
          </a:solidFill>
          <a:latin typeface="Arial" pitchFamily="2"/>
          <a:ea typeface="Arial" pitchFamily="2"/>
          <a:cs typeface="Arial" pitchFamily="2"/>
        </a:defRPr>
      </a:lvl1pPr>
      <a:lvl2pPr marL="672565" lvl="1" indent="-257793" algn="l" rtl="0" eaLnBrk="0" fontAlgn="base" hangingPunct="0">
        <a:spcBef>
          <a:spcPts val="635"/>
        </a:spcBef>
        <a:spcAft>
          <a:spcPct val="0"/>
        </a:spcAft>
        <a:buClr>
          <a:srgbClr val="000000"/>
        </a:buClr>
        <a:buSzPct val="100000"/>
        <a:buFont typeface="Times New Roman" panose="02020603050405020304" pitchFamily="18" charset="0"/>
        <a:buChar char="–"/>
        <a:tabLst>
          <a:tab pos="672565"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 pos="8557550" algn="l"/>
        </a:tabLst>
        <a:defRPr lang="pl-PL" sz="2540">
          <a:solidFill>
            <a:srgbClr val="000000"/>
          </a:solidFill>
          <a:latin typeface="Arial" pitchFamily="2"/>
          <a:ea typeface="Arial" pitchFamily="2"/>
          <a:cs typeface="Arial" pitchFamily="2"/>
        </a:defRPr>
      </a:lvl2pPr>
      <a:lvl3pPr marL="1036930" lvl="2" indent="-207386" algn="l" rtl="0" eaLnBrk="0" fontAlgn="base" hangingPunct="0">
        <a:spcBef>
          <a:spcPts val="544"/>
        </a:spcBef>
        <a:spcAft>
          <a:spcPct val="0"/>
        </a:spcAft>
        <a:buClr>
          <a:srgbClr val="000000"/>
        </a:buClr>
        <a:buSzPct val="100000"/>
        <a:buFont typeface="Times New Roman" panose="02020603050405020304" pitchFamily="18" charset="0"/>
        <a:buChar char="•"/>
        <a:tabLst>
          <a:tab pos="1036930"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 pos="8557550" algn="l"/>
          <a:tab pos="8965121" algn="l"/>
        </a:tabLst>
        <a:defRPr lang="pl-PL" sz="2177">
          <a:solidFill>
            <a:srgbClr val="000000"/>
          </a:solidFill>
          <a:latin typeface="Arial" pitchFamily="2"/>
          <a:ea typeface="Arial" pitchFamily="2"/>
          <a:cs typeface="Arial" pitchFamily="2"/>
        </a:defRPr>
      </a:lvl3pPr>
      <a:lvl4pPr marL="1451701" lvl="3" indent="-207386" algn="l" rtl="0" eaLnBrk="0" fontAlgn="base" hangingPunct="0">
        <a:spcBef>
          <a:spcPts val="454"/>
        </a:spcBef>
        <a:spcAft>
          <a:spcPct val="0"/>
        </a:spcAft>
        <a:buClr>
          <a:srgbClr val="000000"/>
        </a:buClr>
        <a:buSzPct val="100000"/>
        <a:buFont typeface="Times New Roman" panose="02020603050405020304" pitchFamily="18" charset="0"/>
        <a:buChar char="–"/>
        <a:tabLst>
          <a:tab pos="1451701"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 pos="8557550" algn="l"/>
          <a:tab pos="8965121" algn="l"/>
          <a:tab pos="9372691" algn="l"/>
        </a:tabLst>
        <a:defRPr lang="pl-PL" sz="1814">
          <a:solidFill>
            <a:srgbClr val="000000"/>
          </a:solidFill>
          <a:latin typeface="Arial" pitchFamily="2"/>
          <a:ea typeface="Arial" pitchFamily="2"/>
          <a:cs typeface="Arial" pitchFamily="2"/>
        </a:defRPr>
      </a:lvl4pPr>
      <a:lvl5pPr marL="1866473" lvl="4" indent="-207386" algn="l" rtl="0" eaLnBrk="0" fontAlgn="base" hangingPunct="0">
        <a:spcBef>
          <a:spcPts val="454"/>
        </a:spcBef>
        <a:spcAft>
          <a:spcPct val="0"/>
        </a:spcAft>
        <a:buClr>
          <a:srgbClr val="000000"/>
        </a:buClr>
        <a:buSzPct val="100000"/>
        <a:buFont typeface="Times New Roman" panose="02020603050405020304" pitchFamily="18" charset="0"/>
        <a:buChar char="»"/>
        <a:tabLst>
          <a:tab pos="1866473"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 pos="8557550" algn="l"/>
          <a:tab pos="8965121" algn="l"/>
          <a:tab pos="9372691" algn="l"/>
          <a:tab pos="9780263" algn="l"/>
        </a:tabLst>
        <a:defRPr lang="pl-PL" sz="1814">
          <a:solidFill>
            <a:srgbClr val="000000"/>
          </a:solidFill>
          <a:latin typeface="Arial" pitchFamily="2"/>
          <a:ea typeface="Arial" pitchFamily="2"/>
          <a:cs typeface="Arial" pitchFamily="2"/>
        </a:defRPr>
      </a:lvl5pPr>
      <a:lvl6pPr marL="2281245" indent="-207386" algn="l" rtl="0" eaLnBrk="0" fontAlgn="base">
        <a:spcBef>
          <a:spcPts val="454"/>
        </a:spcBef>
        <a:spcAft>
          <a:spcPct val="0"/>
        </a:spcAft>
        <a:buClr>
          <a:srgbClr val="000000"/>
        </a:buClr>
        <a:buSzPct val="100000"/>
        <a:buFont typeface="Times New Roman" pitchFamily="18" charset="0"/>
        <a:buChar char="»"/>
        <a:tabLst>
          <a:tab pos="1866473"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 pos="8557550" algn="l"/>
          <a:tab pos="8965121" algn="l"/>
          <a:tab pos="9372691" algn="l"/>
          <a:tab pos="9780263" algn="l"/>
        </a:tabLst>
        <a:defRPr lang="pl-PL" sz="1814">
          <a:solidFill>
            <a:srgbClr val="000000"/>
          </a:solidFill>
          <a:latin typeface="Arial" pitchFamily="2"/>
          <a:ea typeface="Arial" pitchFamily="2"/>
          <a:cs typeface="Arial" pitchFamily="2"/>
        </a:defRPr>
      </a:lvl6pPr>
      <a:lvl7pPr marL="2696017" indent="-207386" algn="l" rtl="0" eaLnBrk="0" fontAlgn="base">
        <a:spcBef>
          <a:spcPts val="454"/>
        </a:spcBef>
        <a:spcAft>
          <a:spcPct val="0"/>
        </a:spcAft>
        <a:buClr>
          <a:srgbClr val="000000"/>
        </a:buClr>
        <a:buSzPct val="100000"/>
        <a:buFont typeface="Times New Roman" pitchFamily="18" charset="0"/>
        <a:buChar char="»"/>
        <a:tabLst>
          <a:tab pos="1866473"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 pos="8557550" algn="l"/>
          <a:tab pos="8965121" algn="l"/>
          <a:tab pos="9372691" algn="l"/>
          <a:tab pos="9780263" algn="l"/>
        </a:tabLst>
        <a:defRPr lang="pl-PL" sz="1814">
          <a:solidFill>
            <a:srgbClr val="000000"/>
          </a:solidFill>
          <a:latin typeface="Arial" pitchFamily="2"/>
          <a:ea typeface="Arial" pitchFamily="2"/>
          <a:cs typeface="Arial" pitchFamily="2"/>
        </a:defRPr>
      </a:lvl7pPr>
      <a:lvl8pPr marL="3110789" indent="-207386" algn="l" rtl="0" eaLnBrk="0" fontAlgn="base">
        <a:spcBef>
          <a:spcPts val="454"/>
        </a:spcBef>
        <a:spcAft>
          <a:spcPct val="0"/>
        </a:spcAft>
        <a:buClr>
          <a:srgbClr val="000000"/>
        </a:buClr>
        <a:buSzPct val="100000"/>
        <a:buFont typeface="Times New Roman" pitchFamily="18" charset="0"/>
        <a:buChar char="»"/>
        <a:tabLst>
          <a:tab pos="1866473"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 pos="8557550" algn="l"/>
          <a:tab pos="8965121" algn="l"/>
          <a:tab pos="9372691" algn="l"/>
          <a:tab pos="9780263" algn="l"/>
        </a:tabLst>
        <a:defRPr lang="pl-PL" sz="1814">
          <a:solidFill>
            <a:srgbClr val="000000"/>
          </a:solidFill>
          <a:latin typeface="Arial" pitchFamily="2"/>
          <a:ea typeface="Arial" pitchFamily="2"/>
          <a:cs typeface="Arial" pitchFamily="2"/>
        </a:defRPr>
      </a:lvl8pPr>
      <a:lvl9pPr marL="3525561" indent="-207386" algn="l" rtl="0" eaLnBrk="0" fontAlgn="base">
        <a:spcBef>
          <a:spcPts val="454"/>
        </a:spcBef>
        <a:spcAft>
          <a:spcPct val="0"/>
        </a:spcAft>
        <a:buClr>
          <a:srgbClr val="000000"/>
        </a:buClr>
        <a:buSzPct val="100000"/>
        <a:buFont typeface="Times New Roman" pitchFamily="18" charset="0"/>
        <a:buChar char="»"/>
        <a:tabLst>
          <a:tab pos="1866473"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 pos="8557550" algn="l"/>
          <a:tab pos="8965121" algn="l"/>
          <a:tab pos="9372691" algn="l"/>
          <a:tab pos="9780263" algn="l"/>
        </a:tabLst>
        <a:defRPr lang="pl-PL" sz="1814">
          <a:solidFill>
            <a:srgbClr val="000000"/>
          </a:solidFill>
          <a:latin typeface="Arial" pitchFamily="2"/>
          <a:ea typeface="Arial" pitchFamily="2"/>
          <a:cs typeface="Arial" pitchFamily="2"/>
        </a:defRPr>
      </a:lvl9pPr>
    </p:bodyStyle>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Symbol zastępczy tytułu 1"/>
          <p:cNvSpPr txBox="1">
            <a:spLocks noGrp="1"/>
          </p:cNvSpPr>
          <p:nvPr>
            <p:ph type="title"/>
          </p:nvPr>
        </p:nvSpPr>
        <p:spPr bwMode="auto">
          <a:xfrm>
            <a:off x="608641" y="273629"/>
            <a:ext cx="10972799" cy="1144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4" tIns="46798" rIns="90004" bIns="46798" numCol="1" anchor="ctr" anchorCtr="1" compatLnSpc="1">
            <a:prstTxWarp prst="textNoShape">
              <a:avLst/>
            </a:prstTxWarp>
          </a:bodyPr>
          <a:lstStyle/>
          <a:p>
            <a:pPr lvl="0"/>
            <a:endParaRPr lang="de-DE" altLang="pl-PL" smtClean="0"/>
          </a:p>
        </p:txBody>
      </p:sp>
      <p:sp>
        <p:nvSpPr>
          <p:cNvPr id="2051" name="Symbol zastępczy tekstu 2"/>
          <p:cNvSpPr txBox="1">
            <a:spLocks noGrp="1"/>
          </p:cNvSpPr>
          <p:nvPr>
            <p:ph type="body" idx="1"/>
          </p:nvPr>
        </p:nvSpPr>
        <p:spPr bwMode="auto">
          <a:xfrm>
            <a:off x="608641" y="1604329"/>
            <a:ext cx="10972799" cy="4526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4" tIns="46798" rIns="90004" bIns="46798" numCol="1" anchor="t" anchorCtr="0" compatLnSpc="1">
            <a:prstTxWarp prst="textNoShape">
              <a:avLst/>
            </a:prstTxWarp>
          </a:bodyPr>
          <a:lstStyle/>
          <a:p>
            <a:pPr lvl="0"/>
            <a:r>
              <a:rPr lang="pl-PL" altLang="pl-PL" smtClean="0"/>
              <a:t>Kliknij, aby edytować style wzorca tekstu</a:t>
            </a:r>
          </a:p>
          <a:p>
            <a:pPr lvl="1"/>
            <a:r>
              <a:rPr lang="pl-PL" altLang="pl-PL" smtClean="0"/>
              <a:t>Drugi poziom</a:t>
            </a:r>
          </a:p>
          <a:p>
            <a:pPr lvl="2"/>
            <a:r>
              <a:rPr lang="pl-PL" altLang="pl-PL" smtClean="0"/>
              <a:t>Trzeci poziom</a:t>
            </a:r>
          </a:p>
          <a:p>
            <a:pPr lvl="3"/>
            <a:r>
              <a:rPr lang="pl-PL" altLang="pl-PL" smtClean="0"/>
              <a:t>Czwarty poziom</a:t>
            </a:r>
          </a:p>
          <a:p>
            <a:pPr lvl="4"/>
            <a:r>
              <a:rPr lang="pl-PL" altLang="pl-PL" smtClean="0"/>
              <a:t>Piąty poziom</a:t>
            </a:r>
            <a:endParaRPr lang="de-DE" altLang="pl-PL" smtClean="0"/>
          </a:p>
        </p:txBody>
      </p:sp>
    </p:spTree>
    <p:extLst>
      <p:ext uri="{BB962C8B-B14F-4D97-AF65-F5344CB8AC3E}">
        <p14:creationId xmlns:p14="http://schemas.microsoft.com/office/powerpoint/2010/main" val="80955324"/>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ransition/>
  <p:txStyles>
    <p:titleStyle>
      <a:lvl1pPr algn="ctr" rtl="0" eaLnBrk="0" fontAlgn="base" hangingPunct="0">
        <a:spcBef>
          <a:spcPct val="0"/>
        </a:spcBef>
        <a:spcAft>
          <a:spcPct val="0"/>
        </a:spcAft>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defRPr lang="de-DE" sz="3992">
          <a:solidFill>
            <a:srgbClr val="000000"/>
          </a:solidFill>
          <a:latin typeface="Arial" pitchFamily="18"/>
          <a:cs typeface="Arial" pitchFamily="2"/>
        </a:defRPr>
      </a:lvl1pPr>
      <a:lvl2pPr algn="ctr" rtl="0" eaLnBrk="0" fontAlgn="base" hangingPunct="0">
        <a:spcBef>
          <a:spcPct val="0"/>
        </a:spcBef>
        <a:spcAft>
          <a:spcPct val="0"/>
        </a:spcAft>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defRPr sz="3992">
          <a:solidFill>
            <a:srgbClr val="000000"/>
          </a:solidFill>
          <a:latin typeface="Arial" charset="0"/>
          <a:cs typeface="Arial" charset="0"/>
        </a:defRPr>
      </a:lvl2pPr>
      <a:lvl3pPr algn="ctr" rtl="0" eaLnBrk="0" fontAlgn="base" hangingPunct="0">
        <a:spcBef>
          <a:spcPct val="0"/>
        </a:spcBef>
        <a:spcAft>
          <a:spcPct val="0"/>
        </a:spcAft>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defRPr sz="3992">
          <a:solidFill>
            <a:srgbClr val="000000"/>
          </a:solidFill>
          <a:latin typeface="Arial" charset="0"/>
          <a:cs typeface="Arial" charset="0"/>
        </a:defRPr>
      </a:lvl3pPr>
      <a:lvl4pPr algn="ctr" rtl="0" eaLnBrk="0" fontAlgn="base" hangingPunct="0">
        <a:spcBef>
          <a:spcPct val="0"/>
        </a:spcBef>
        <a:spcAft>
          <a:spcPct val="0"/>
        </a:spcAft>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defRPr sz="3992">
          <a:solidFill>
            <a:srgbClr val="000000"/>
          </a:solidFill>
          <a:latin typeface="Arial" charset="0"/>
          <a:cs typeface="Arial" charset="0"/>
        </a:defRPr>
      </a:lvl4pPr>
      <a:lvl5pPr algn="ctr" rtl="0" eaLnBrk="0" fontAlgn="base" hangingPunct="0">
        <a:spcBef>
          <a:spcPct val="0"/>
        </a:spcBef>
        <a:spcAft>
          <a:spcPct val="0"/>
        </a:spcAft>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defRPr sz="3992">
          <a:solidFill>
            <a:srgbClr val="000000"/>
          </a:solidFill>
          <a:latin typeface="Arial" charset="0"/>
          <a:cs typeface="Arial" charset="0"/>
        </a:defRPr>
      </a:lvl5pPr>
      <a:lvl6pPr marL="414772" algn="ctr" rtl="0" eaLnBrk="0" fontAlgn="base">
        <a:spcBef>
          <a:spcPct val="0"/>
        </a:spcBef>
        <a:spcAft>
          <a:spcPct val="0"/>
        </a:spcAft>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defRPr sz="3992">
          <a:solidFill>
            <a:srgbClr val="000000"/>
          </a:solidFill>
          <a:latin typeface="Arial" charset="0"/>
          <a:cs typeface="Arial" charset="0"/>
        </a:defRPr>
      </a:lvl6pPr>
      <a:lvl7pPr marL="829544" algn="ctr" rtl="0" eaLnBrk="0" fontAlgn="base">
        <a:spcBef>
          <a:spcPct val="0"/>
        </a:spcBef>
        <a:spcAft>
          <a:spcPct val="0"/>
        </a:spcAft>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defRPr sz="3992">
          <a:solidFill>
            <a:srgbClr val="000000"/>
          </a:solidFill>
          <a:latin typeface="Arial" charset="0"/>
          <a:cs typeface="Arial" charset="0"/>
        </a:defRPr>
      </a:lvl7pPr>
      <a:lvl8pPr marL="1244316" algn="ctr" rtl="0" eaLnBrk="0" fontAlgn="base">
        <a:spcBef>
          <a:spcPct val="0"/>
        </a:spcBef>
        <a:spcAft>
          <a:spcPct val="0"/>
        </a:spcAft>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defRPr sz="3992">
          <a:solidFill>
            <a:srgbClr val="000000"/>
          </a:solidFill>
          <a:latin typeface="Arial" charset="0"/>
          <a:cs typeface="Arial" charset="0"/>
        </a:defRPr>
      </a:lvl8pPr>
      <a:lvl9pPr marL="1659087" algn="ctr" rtl="0" eaLnBrk="0" fontAlgn="base">
        <a:spcBef>
          <a:spcPct val="0"/>
        </a:spcBef>
        <a:spcAft>
          <a:spcPct val="0"/>
        </a:spcAft>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defRPr sz="3992">
          <a:solidFill>
            <a:srgbClr val="000000"/>
          </a:solidFill>
          <a:latin typeface="Arial" charset="0"/>
          <a:cs typeface="Arial" charset="0"/>
        </a:defRPr>
      </a:lvl9pPr>
    </p:titleStyle>
    <p:bodyStyle>
      <a:lvl1pPr marL="309639" indent="-309639" algn="l" rtl="0" eaLnBrk="0" fontAlgn="base" hangingPunct="0">
        <a:spcBef>
          <a:spcPts val="726"/>
        </a:spcBef>
        <a:spcAft>
          <a:spcPct val="0"/>
        </a:spcAft>
        <a:tabLst>
          <a:tab pos="309639"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defRPr lang="pl-PL" sz="2903">
          <a:solidFill>
            <a:srgbClr val="000000"/>
          </a:solidFill>
          <a:latin typeface="Arial" pitchFamily="2"/>
          <a:ea typeface="Arial" pitchFamily="2"/>
          <a:cs typeface="Arial" pitchFamily="2"/>
        </a:defRPr>
      </a:lvl1pPr>
      <a:lvl2pPr marL="672565" lvl="1" indent="-257793" algn="l" rtl="0" eaLnBrk="0" fontAlgn="base" hangingPunct="0">
        <a:spcBef>
          <a:spcPts val="635"/>
        </a:spcBef>
        <a:spcAft>
          <a:spcPct val="0"/>
        </a:spcAft>
        <a:buClr>
          <a:srgbClr val="000000"/>
        </a:buClr>
        <a:buSzPct val="100000"/>
        <a:buFont typeface="Times New Roman" panose="02020603050405020304" pitchFamily="18" charset="0"/>
        <a:buChar char="–"/>
        <a:tabLst>
          <a:tab pos="672565"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 pos="8557550" algn="l"/>
        </a:tabLst>
        <a:defRPr lang="pl-PL" sz="2540">
          <a:solidFill>
            <a:srgbClr val="000000"/>
          </a:solidFill>
          <a:latin typeface="Arial" pitchFamily="2"/>
          <a:ea typeface="Arial" pitchFamily="2"/>
          <a:cs typeface="Arial" pitchFamily="2"/>
        </a:defRPr>
      </a:lvl2pPr>
      <a:lvl3pPr marL="1036930" lvl="2" indent="-207386" algn="l" rtl="0" eaLnBrk="0" fontAlgn="base" hangingPunct="0">
        <a:spcBef>
          <a:spcPts val="544"/>
        </a:spcBef>
        <a:spcAft>
          <a:spcPct val="0"/>
        </a:spcAft>
        <a:buClr>
          <a:srgbClr val="000000"/>
        </a:buClr>
        <a:buSzPct val="100000"/>
        <a:buFont typeface="Times New Roman" panose="02020603050405020304" pitchFamily="18" charset="0"/>
        <a:buChar char="•"/>
        <a:tabLst>
          <a:tab pos="1036930"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 pos="8557550" algn="l"/>
          <a:tab pos="8965121" algn="l"/>
        </a:tabLst>
        <a:defRPr lang="pl-PL" sz="2177">
          <a:solidFill>
            <a:srgbClr val="000000"/>
          </a:solidFill>
          <a:latin typeface="Arial" pitchFamily="2"/>
          <a:ea typeface="Arial" pitchFamily="2"/>
          <a:cs typeface="Arial" pitchFamily="2"/>
        </a:defRPr>
      </a:lvl3pPr>
      <a:lvl4pPr marL="1451701" lvl="3" indent="-207386" algn="l" rtl="0" eaLnBrk="0" fontAlgn="base" hangingPunct="0">
        <a:spcBef>
          <a:spcPts val="454"/>
        </a:spcBef>
        <a:spcAft>
          <a:spcPct val="0"/>
        </a:spcAft>
        <a:buClr>
          <a:srgbClr val="000000"/>
        </a:buClr>
        <a:buSzPct val="100000"/>
        <a:buFont typeface="Times New Roman" panose="02020603050405020304" pitchFamily="18" charset="0"/>
        <a:buChar char="–"/>
        <a:tabLst>
          <a:tab pos="1451701"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 pos="8557550" algn="l"/>
          <a:tab pos="8965121" algn="l"/>
          <a:tab pos="9372691" algn="l"/>
        </a:tabLst>
        <a:defRPr lang="pl-PL" sz="1814">
          <a:solidFill>
            <a:srgbClr val="000000"/>
          </a:solidFill>
          <a:latin typeface="Arial" pitchFamily="2"/>
          <a:ea typeface="Arial" pitchFamily="2"/>
          <a:cs typeface="Arial" pitchFamily="2"/>
        </a:defRPr>
      </a:lvl4pPr>
      <a:lvl5pPr marL="1866473" lvl="4" indent="-207386" algn="l" rtl="0" eaLnBrk="0" fontAlgn="base" hangingPunct="0">
        <a:spcBef>
          <a:spcPts val="454"/>
        </a:spcBef>
        <a:spcAft>
          <a:spcPct val="0"/>
        </a:spcAft>
        <a:buClr>
          <a:srgbClr val="000000"/>
        </a:buClr>
        <a:buSzPct val="100000"/>
        <a:buFont typeface="Times New Roman" panose="02020603050405020304" pitchFamily="18" charset="0"/>
        <a:buChar char="»"/>
        <a:tabLst>
          <a:tab pos="1866473"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 pos="8557550" algn="l"/>
          <a:tab pos="8965121" algn="l"/>
          <a:tab pos="9372691" algn="l"/>
          <a:tab pos="9780263" algn="l"/>
        </a:tabLst>
        <a:defRPr lang="pl-PL" sz="1814">
          <a:solidFill>
            <a:srgbClr val="000000"/>
          </a:solidFill>
          <a:latin typeface="Arial" pitchFamily="2"/>
          <a:ea typeface="Arial" pitchFamily="2"/>
          <a:cs typeface="Arial" pitchFamily="2"/>
        </a:defRPr>
      </a:lvl5pPr>
      <a:lvl6pPr marL="2281245" indent="-207386" algn="l" rtl="0" eaLnBrk="0" fontAlgn="base">
        <a:spcBef>
          <a:spcPts val="454"/>
        </a:spcBef>
        <a:spcAft>
          <a:spcPct val="0"/>
        </a:spcAft>
        <a:buClr>
          <a:srgbClr val="000000"/>
        </a:buClr>
        <a:buSzPct val="100000"/>
        <a:buFont typeface="Times New Roman" pitchFamily="18" charset="0"/>
        <a:buChar char="»"/>
        <a:tabLst>
          <a:tab pos="1866473"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 pos="8557550" algn="l"/>
          <a:tab pos="8965121" algn="l"/>
          <a:tab pos="9372691" algn="l"/>
          <a:tab pos="9780263" algn="l"/>
        </a:tabLst>
        <a:defRPr lang="pl-PL" sz="1814">
          <a:solidFill>
            <a:srgbClr val="000000"/>
          </a:solidFill>
          <a:latin typeface="Arial" pitchFamily="2"/>
          <a:ea typeface="Arial" pitchFamily="2"/>
          <a:cs typeface="Arial" pitchFamily="2"/>
        </a:defRPr>
      </a:lvl6pPr>
      <a:lvl7pPr marL="2696017" indent="-207386" algn="l" rtl="0" eaLnBrk="0" fontAlgn="base">
        <a:spcBef>
          <a:spcPts val="454"/>
        </a:spcBef>
        <a:spcAft>
          <a:spcPct val="0"/>
        </a:spcAft>
        <a:buClr>
          <a:srgbClr val="000000"/>
        </a:buClr>
        <a:buSzPct val="100000"/>
        <a:buFont typeface="Times New Roman" pitchFamily="18" charset="0"/>
        <a:buChar char="»"/>
        <a:tabLst>
          <a:tab pos="1866473"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 pos="8557550" algn="l"/>
          <a:tab pos="8965121" algn="l"/>
          <a:tab pos="9372691" algn="l"/>
          <a:tab pos="9780263" algn="l"/>
        </a:tabLst>
        <a:defRPr lang="pl-PL" sz="1814">
          <a:solidFill>
            <a:srgbClr val="000000"/>
          </a:solidFill>
          <a:latin typeface="Arial" pitchFamily="2"/>
          <a:ea typeface="Arial" pitchFamily="2"/>
          <a:cs typeface="Arial" pitchFamily="2"/>
        </a:defRPr>
      </a:lvl7pPr>
      <a:lvl8pPr marL="3110789" indent="-207386" algn="l" rtl="0" eaLnBrk="0" fontAlgn="base">
        <a:spcBef>
          <a:spcPts val="454"/>
        </a:spcBef>
        <a:spcAft>
          <a:spcPct val="0"/>
        </a:spcAft>
        <a:buClr>
          <a:srgbClr val="000000"/>
        </a:buClr>
        <a:buSzPct val="100000"/>
        <a:buFont typeface="Times New Roman" pitchFamily="18" charset="0"/>
        <a:buChar char="»"/>
        <a:tabLst>
          <a:tab pos="1866473"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 pos="8557550" algn="l"/>
          <a:tab pos="8965121" algn="l"/>
          <a:tab pos="9372691" algn="l"/>
          <a:tab pos="9780263" algn="l"/>
        </a:tabLst>
        <a:defRPr lang="pl-PL" sz="1814">
          <a:solidFill>
            <a:srgbClr val="000000"/>
          </a:solidFill>
          <a:latin typeface="Arial" pitchFamily="2"/>
          <a:ea typeface="Arial" pitchFamily="2"/>
          <a:cs typeface="Arial" pitchFamily="2"/>
        </a:defRPr>
      </a:lvl8pPr>
      <a:lvl9pPr marL="3525561" indent="-207386" algn="l" rtl="0" eaLnBrk="0" fontAlgn="base">
        <a:spcBef>
          <a:spcPts val="454"/>
        </a:spcBef>
        <a:spcAft>
          <a:spcPct val="0"/>
        </a:spcAft>
        <a:buClr>
          <a:srgbClr val="000000"/>
        </a:buClr>
        <a:buSzPct val="100000"/>
        <a:buFont typeface="Times New Roman" pitchFamily="18" charset="0"/>
        <a:buChar char="»"/>
        <a:tabLst>
          <a:tab pos="1866473"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 pos="8557550" algn="l"/>
          <a:tab pos="8965121" algn="l"/>
          <a:tab pos="9372691" algn="l"/>
          <a:tab pos="9780263" algn="l"/>
        </a:tabLst>
        <a:defRPr lang="pl-PL" sz="1814">
          <a:solidFill>
            <a:srgbClr val="000000"/>
          </a:solidFill>
          <a:latin typeface="Arial" pitchFamily="2"/>
          <a:ea typeface="Arial" pitchFamily="2"/>
          <a:cs typeface="Arial" pitchFamily="2"/>
        </a:defRPr>
      </a:lvl9pPr>
    </p:bodyStyle>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913920" y="2129984"/>
            <a:ext cx="10362241" cy="14689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560">
                <a:solidFill>
                  <a:srgbClr val="385D8A"/>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1" compatLnSpc="1">
            <a:prstTxWarp prst="textNoShape">
              <a:avLst/>
            </a:prstTxWarp>
          </a:bodyPr>
          <a:lstStyle/>
          <a:p>
            <a:pPr lvl="0"/>
            <a:r>
              <a:rPr lang="en-GB" altLang="pl-PL" smtClean="0"/>
              <a:t>Kliknij, aby edytować styl</a:t>
            </a:r>
          </a:p>
        </p:txBody>
      </p:sp>
      <p:sp>
        <p:nvSpPr>
          <p:cNvPr id="2050" name="Rectangle 2"/>
          <p:cNvSpPr>
            <a:spLocks noGrp="1" noChangeArrowheads="1"/>
          </p:cNvSpPr>
          <p:nvPr>
            <p:ph type="body" idx="1"/>
          </p:nvPr>
        </p:nvSpPr>
        <p:spPr bwMode="auto">
          <a:xfrm>
            <a:off x="1829761" y="3885528"/>
            <a:ext cx="8532480" cy="17512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560">
                <a:solidFill>
                  <a:srgbClr val="385D8A"/>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1" compatLnSpc="1">
            <a:prstTxWarp prst="textNoShape">
              <a:avLst/>
            </a:prstTxWarp>
          </a:bodyPr>
          <a:lstStyle/>
          <a:p>
            <a:pPr lvl="0"/>
            <a:r>
              <a:rPr lang="en-GB" altLang="pl-PL" smtClean="0"/>
              <a:t>Kliknij, aby edytować styl wzorca podtytułu</a:t>
            </a:r>
          </a:p>
        </p:txBody>
      </p:sp>
      <p:sp>
        <p:nvSpPr>
          <p:cNvPr id="2051" name="Text Box 3"/>
          <p:cNvSpPr txBox="1">
            <a:spLocks noChangeArrowheads="1"/>
          </p:cNvSpPr>
          <p:nvPr/>
        </p:nvSpPr>
        <p:spPr bwMode="auto">
          <a:xfrm>
            <a:off x="608641" y="1604329"/>
            <a:ext cx="10972799" cy="45263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560">
                <a:solidFill>
                  <a:srgbClr val="385D8A"/>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defTabSz="407571" fontAlgn="base" hangingPunct="0">
              <a:lnSpc>
                <a:spcPct val="93000"/>
              </a:lnSpc>
              <a:spcBef>
                <a:spcPct val="0"/>
              </a:spcBef>
              <a:spcAft>
                <a:spcPct val="0"/>
              </a:spcAft>
              <a:buClr>
                <a:srgbClr val="000000"/>
              </a:buClr>
              <a:buSzPct val="100000"/>
              <a:buFont typeface="Times New Roman" panose="02020603050405020304" pitchFamily="18" charset="0"/>
              <a:buNone/>
            </a:pPr>
            <a:endParaRPr lang="pl-PL" altLang="pl-PL" sz="1633">
              <a:solidFill>
                <a:srgbClr val="000000"/>
              </a:solidFill>
            </a:endParaRPr>
          </a:p>
        </p:txBody>
      </p:sp>
    </p:spTree>
    <p:extLst>
      <p:ext uri="{BB962C8B-B14F-4D97-AF65-F5344CB8AC3E}">
        <p14:creationId xmlns:p14="http://schemas.microsoft.com/office/powerpoint/2010/main" val="750682924"/>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ctr" defTabSz="407571" rtl="0" fontAlgn="base" hangingPunct="0">
        <a:lnSpc>
          <a:spcPct val="93000"/>
        </a:lnSpc>
        <a:spcBef>
          <a:spcPct val="0"/>
        </a:spcBef>
        <a:spcAft>
          <a:spcPct val="0"/>
        </a:spcAft>
        <a:buClr>
          <a:srgbClr val="000000"/>
        </a:buClr>
        <a:buSzPct val="100000"/>
        <a:buFont typeface="Times New Roman" panose="02020603050405020304" pitchFamily="18" charset="0"/>
        <a:defRPr sz="3992" kern="1200">
          <a:solidFill>
            <a:srgbClr val="000000"/>
          </a:solidFill>
          <a:latin typeface="+mj-lt"/>
          <a:ea typeface="+mj-ea"/>
          <a:cs typeface="+mj-cs"/>
        </a:defRPr>
      </a:lvl1pPr>
      <a:lvl2pPr marL="674004" indent="-259232" algn="ctr" defTabSz="407571" rtl="0" fontAlgn="base" hangingPunct="0">
        <a:lnSpc>
          <a:spcPct val="93000"/>
        </a:lnSpc>
        <a:spcBef>
          <a:spcPct val="0"/>
        </a:spcBef>
        <a:spcAft>
          <a:spcPct val="0"/>
        </a:spcAft>
        <a:buClr>
          <a:srgbClr val="000000"/>
        </a:buClr>
        <a:buSzPct val="100000"/>
        <a:buFont typeface="Times New Roman" panose="02020603050405020304" pitchFamily="18" charset="0"/>
        <a:defRPr sz="3992">
          <a:solidFill>
            <a:srgbClr val="000000"/>
          </a:solidFill>
          <a:latin typeface="Arial" panose="020B0604020202020204" pitchFamily="34" charset="0"/>
          <a:ea typeface="Microsoft YaHei" panose="020B0503020204020204" pitchFamily="34" charset="-122"/>
        </a:defRPr>
      </a:lvl2pPr>
      <a:lvl3pPr marL="1036930" indent="-207386" algn="ctr" defTabSz="407571" rtl="0" fontAlgn="base" hangingPunct="0">
        <a:lnSpc>
          <a:spcPct val="93000"/>
        </a:lnSpc>
        <a:spcBef>
          <a:spcPct val="0"/>
        </a:spcBef>
        <a:spcAft>
          <a:spcPct val="0"/>
        </a:spcAft>
        <a:buClr>
          <a:srgbClr val="000000"/>
        </a:buClr>
        <a:buSzPct val="100000"/>
        <a:buFont typeface="Times New Roman" panose="02020603050405020304" pitchFamily="18" charset="0"/>
        <a:defRPr sz="3992">
          <a:solidFill>
            <a:srgbClr val="000000"/>
          </a:solidFill>
          <a:latin typeface="Arial" panose="020B0604020202020204" pitchFamily="34" charset="0"/>
          <a:ea typeface="Microsoft YaHei" panose="020B0503020204020204" pitchFamily="34" charset="-122"/>
        </a:defRPr>
      </a:lvl3pPr>
      <a:lvl4pPr marL="1451701" indent="-207386" algn="ctr" defTabSz="407571" rtl="0" fontAlgn="base" hangingPunct="0">
        <a:lnSpc>
          <a:spcPct val="93000"/>
        </a:lnSpc>
        <a:spcBef>
          <a:spcPct val="0"/>
        </a:spcBef>
        <a:spcAft>
          <a:spcPct val="0"/>
        </a:spcAft>
        <a:buClr>
          <a:srgbClr val="000000"/>
        </a:buClr>
        <a:buSzPct val="100000"/>
        <a:buFont typeface="Times New Roman" panose="02020603050405020304" pitchFamily="18" charset="0"/>
        <a:defRPr sz="3992">
          <a:solidFill>
            <a:srgbClr val="000000"/>
          </a:solidFill>
          <a:latin typeface="Arial" panose="020B0604020202020204" pitchFamily="34" charset="0"/>
          <a:ea typeface="Microsoft YaHei" panose="020B0503020204020204" pitchFamily="34" charset="-122"/>
        </a:defRPr>
      </a:lvl4pPr>
      <a:lvl5pPr marL="1866473" indent="-207386" algn="ctr" defTabSz="407571" rtl="0" fontAlgn="base" hangingPunct="0">
        <a:lnSpc>
          <a:spcPct val="93000"/>
        </a:lnSpc>
        <a:spcBef>
          <a:spcPct val="0"/>
        </a:spcBef>
        <a:spcAft>
          <a:spcPct val="0"/>
        </a:spcAft>
        <a:buClr>
          <a:srgbClr val="000000"/>
        </a:buClr>
        <a:buSzPct val="100000"/>
        <a:buFont typeface="Times New Roman" panose="02020603050405020304" pitchFamily="18" charset="0"/>
        <a:defRPr sz="3992">
          <a:solidFill>
            <a:srgbClr val="000000"/>
          </a:solidFill>
          <a:latin typeface="Arial" panose="020B0604020202020204" pitchFamily="34" charset="0"/>
          <a:ea typeface="Microsoft YaHei" panose="020B0503020204020204" pitchFamily="34" charset="-122"/>
        </a:defRPr>
      </a:lvl5pPr>
      <a:lvl6pPr marL="2281245" indent="-207386" algn="ctr" defTabSz="407571" rtl="0" fontAlgn="base" hangingPunct="0">
        <a:lnSpc>
          <a:spcPct val="93000"/>
        </a:lnSpc>
        <a:spcBef>
          <a:spcPct val="0"/>
        </a:spcBef>
        <a:spcAft>
          <a:spcPct val="0"/>
        </a:spcAft>
        <a:buClr>
          <a:srgbClr val="000000"/>
        </a:buClr>
        <a:buSzPct val="100000"/>
        <a:buFont typeface="Times New Roman" panose="02020603050405020304" pitchFamily="18" charset="0"/>
        <a:defRPr sz="3992">
          <a:solidFill>
            <a:srgbClr val="000000"/>
          </a:solidFill>
          <a:latin typeface="Arial" panose="020B0604020202020204" pitchFamily="34" charset="0"/>
          <a:ea typeface="Microsoft YaHei" panose="020B0503020204020204" pitchFamily="34" charset="-122"/>
        </a:defRPr>
      </a:lvl6pPr>
      <a:lvl7pPr marL="2696017" indent="-207386" algn="ctr" defTabSz="407571" rtl="0" fontAlgn="base" hangingPunct="0">
        <a:lnSpc>
          <a:spcPct val="93000"/>
        </a:lnSpc>
        <a:spcBef>
          <a:spcPct val="0"/>
        </a:spcBef>
        <a:spcAft>
          <a:spcPct val="0"/>
        </a:spcAft>
        <a:buClr>
          <a:srgbClr val="000000"/>
        </a:buClr>
        <a:buSzPct val="100000"/>
        <a:buFont typeface="Times New Roman" panose="02020603050405020304" pitchFamily="18" charset="0"/>
        <a:defRPr sz="3992">
          <a:solidFill>
            <a:srgbClr val="000000"/>
          </a:solidFill>
          <a:latin typeface="Arial" panose="020B0604020202020204" pitchFamily="34" charset="0"/>
          <a:ea typeface="Microsoft YaHei" panose="020B0503020204020204" pitchFamily="34" charset="-122"/>
        </a:defRPr>
      </a:lvl7pPr>
      <a:lvl8pPr marL="3110789" indent="-207386" algn="ctr" defTabSz="407571" rtl="0" fontAlgn="base" hangingPunct="0">
        <a:lnSpc>
          <a:spcPct val="93000"/>
        </a:lnSpc>
        <a:spcBef>
          <a:spcPct val="0"/>
        </a:spcBef>
        <a:spcAft>
          <a:spcPct val="0"/>
        </a:spcAft>
        <a:buClr>
          <a:srgbClr val="000000"/>
        </a:buClr>
        <a:buSzPct val="100000"/>
        <a:buFont typeface="Times New Roman" panose="02020603050405020304" pitchFamily="18" charset="0"/>
        <a:defRPr sz="3992">
          <a:solidFill>
            <a:srgbClr val="000000"/>
          </a:solidFill>
          <a:latin typeface="Arial" panose="020B0604020202020204" pitchFamily="34" charset="0"/>
          <a:ea typeface="Microsoft YaHei" panose="020B0503020204020204" pitchFamily="34" charset="-122"/>
        </a:defRPr>
      </a:lvl8pPr>
      <a:lvl9pPr marL="3525561" indent="-207386" algn="ctr" defTabSz="407571" rtl="0" fontAlgn="base" hangingPunct="0">
        <a:lnSpc>
          <a:spcPct val="93000"/>
        </a:lnSpc>
        <a:spcBef>
          <a:spcPct val="0"/>
        </a:spcBef>
        <a:spcAft>
          <a:spcPct val="0"/>
        </a:spcAft>
        <a:buClr>
          <a:srgbClr val="000000"/>
        </a:buClr>
        <a:buSzPct val="100000"/>
        <a:buFont typeface="Times New Roman" panose="02020603050405020304" pitchFamily="18" charset="0"/>
        <a:defRPr sz="3992">
          <a:solidFill>
            <a:srgbClr val="000000"/>
          </a:solidFill>
          <a:latin typeface="Arial" panose="020B0604020202020204" pitchFamily="34" charset="0"/>
          <a:ea typeface="Microsoft YaHei" panose="020B0503020204020204" pitchFamily="34" charset="-122"/>
        </a:defRPr>
      </a:lvl9pPr>
    </p:titleStyle>
    <p:bodyStyle>
      <a:lvl1pPr marL="311079" indent="-311079" algn="l" defTabSz="407571" rtl="0" fontAlgn="base" hangingPunct="0">
        <a:lnSpc>
          <a:spcPct val="93000"/>
        </a:lnSpc>
        <a:spcBef>
          <a:spcPct val="0"/>
        </a:spcBef>
        <a:spcAft>
          <a:spcPts val="1293"/>
        </a:spcAft>
        <a:buClr>
          <a:srgbClr val="000000"/>
        </a:buClr>
        <a:buSzPct val="100000"/>
        <a:buFont typeface="Times New Roman" panose="02020603050405020304" pitchFamily="18" charset="0"/>
        <a:defRPr sz="2903" kern="1200">
          <a:solidFill>
            <a:srgbClr val="000000"/>
          </a:solidFill>
          <a:latin typeface="+mn-lt"/>
          <a:ea typeface="+mn-ea"/>
          <a:cs typeface="+mn-cs"/>
        </a:defRPr>
      </a:lvl1pPr>
      <a:lvl2pPr marL="674004" indent="-259232" algn="l" defTabSz="407571" rtl="0" fontAlgn="base" hangingPunct="0">
        <a:lnSpc>
          <a:spcPct val="93000"/>
        </a:lnSpc>
        <a:spcBef>
          <a:spcPct val="0"/>
        </a:spcBef>
        <a:spcAft>
          <a:spcPts val="1032"/>
        </a:spcAft>
        <a:buClr>
          <a:srgbClr val="000000"/>
        </a:buClr>
        <a:buSzPct val="100000"/>
        <a:buFont typeface="Times New Roman" panose="02020603050405020304" pitchFamily="18" charset="0"/>
        <a:defRPr sz="2540" kern="1200">
          <a:solidFill>
            <a:srgbClr val="000000"/>
          </a:solidFill>
          <a:latin typeface="+mn-lt"/>
          <a:ea typeface="+mn-ea"/>
          <a:cs typeface="+mn-cs"/>
        </a:defRPr>
      </a:lvl2pPr>
      <a:lvl3pPr marL="1036930" indent="-207386" algn="l" defTabSz="407571" rtl="0" fontAlgn="base" hangingPunct="0">
        <a:lnSpc>
          <a:spcPct val="93000"/>
        </a:lnSpc>
        <a:spcBef>
          <a:spcPct val="0"/>
        </a:spcBef>
        <a:spcAft>
          <a:spcPts val="771"/>
        </a:spcAft>
        <a:buClr>
          <a:srgbClr val="000000"/>
        </a:buClr>
        <a:buSzPct val="100000"/>
        <a:buFont typeface="Times New Roman" panose="02020603050405020304" pitchFamily="18" charset="0"/>
        <a:defRPr sz="2177" kern="1200">
          <a:solidFill>
            <a:srgbClr val="000000"/>
          </a:solidFill>
          <a:latin typeface="+mn-lt"/>
          <a:ea typeface="+mn-ea"/>
          <a:cs typeface="+mn-cs"/>
        </a:defRPr>
      </a:lvl3pPr>
      <a:lvl4pPr marL="1451701" indent="-207386" algn="l" defTabSz="407571" rtl="0" fontAlgn="base" hangingPunct="0">
        <a:lnSpc>
          <a:spcPct val="93000"/>
        </a:lnSpc>
        <a:spcBef>
          <a:spcPct val="0"/>
        </a:spcBef>
        <a:spcAft>
          <a:spcPts val="522"/>
        </a:spcAft>
        <a:buClr>
          <a:srgbClr val="000000"/>
        </a:buClr>
        <a:buSzPct val="100000"/>
        <a:buFont typeface="Times New Roman" panose="02020603050405020304" pitchFamily="18" charset="0"/>
        <a:defRPr sz="1814" kern="1200">
          <a:solidFill>
            <a:srgbClr val="000000"/>
          </a:solidFill>
          <a:latin typeface="+mn-lt"/>
          <a:ea typeface="+mn-ea"/>
          <a:cs typeface="+mn-cs"/>
        </a:defRPr>
      </a:lvl4pPr>
      <a:lvl5pPr marL="1866473" indent="-207386" algn="l" defTabSz="407571" rtl="0" fontAlgn="base" hangingPunct="0">
        <a:lnSpc>
          <a:spcPct val="93000"/>
        </a:lnSpc>
        <a:spcBef>
          <a:spcPct val="0"/>
        </a:spcBef>
        <a:spcAft>
          <a:spcPts val="261"/>
        </a:spcAft>
        <a:buClr>
          <a:srgbClr val="000000"/>
        </a:buClr>
        <a:buSzPct val="100000"/>
        <a:buFont typeface="Times New Roman" panose="02020603050405020304" pitchFamily="18" charset="0"/>
        <a:defRPr sz="1814" kern="1200">
          <a:solidFill>
            <a:srgbClr val="000000"/>
          </a:solidFill>
          <a:latin typeface="+mn-lt"/>
          <a:ea typeface="+mn-ea"/>
          <a:cs typeface="+mn-cs"/>
        </a:defRPr>
      </a:lvl5pPr>
      <a:lvl6pPr marL="2281245"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6pPr>
      <a:lvl7pPr marL="2696017"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7pPr>
      <a:lvl8pPr marL="3110789"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8pPr>
      <a:lvl9pPr marL="3525561"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9pPr>
    </p:bodyStyle>
    <p:otherStyle>
      <a:defPPr>
        <a:defRPr lang="pl-PL"/>
      </a:defPPr>
      <a:lvl1pPr marL="0" algn="l" defTabSz="829544" rtl="0" eaLnBrk="1" latinLnBrk="0" hangingPunct="1">
        <a:defRPr sz="1633" kern="1200">
          <a:solidFill>
            <a:schemeClr val="tx1"/>
          </a:solidFill>
          <a:latin typeface="+mn-lt"/>
          <a:ea typeface="+mn-ea"/>
          <a:cs typeface="+mn-cs"/>
        </a:defRPr>
      </a:lvl1pPr>
      <a:lvl2pPr marL="414772" algn="l" defTabSz="829544" rtl="0" eaLnBrk="1" latinLnBrk="0" hangingPunct="1">
        <a:defRPr sz="1633" kern="1200">
          <a:solidFill>
            <a:schemeClr val="tx1"/>
          </a:solidFill>
          <a:latin typeface="+mn-lt"/>
          <a:ea typeface="+mn-ea"/>
          <a:cs typeface="+mn-cs"/>
        </a:defRPr>
      </a:lvl2pPr>
      <a:lvl3pPr marL="829544" algn="l" defTabSz="829544" rtl="0" eaLnBrk="1" latinLnBrk="0" hangingPunct="1">
        <a:defRPr sz="1633" kern="1200">
          <a:solidFill>
            <a:schemeClr val="tx1"/>
          </a:solidFill>
          <a:latin typeface="+mn-lt"/>
          <a:ea typeface="+mn-ea"/>
          <a:cs typeface="+mn-cs"/>
        </a:defRPr>
      </a:lvl3pPr>
      <a:lvl4pPr marL="1244316" algn="l" defTabSz="829544" rtl="0" eaLnBrk="1" latinLnBrk="0" hangingPunct="1">
        <a:defRPr sz="1633" kern="1200">
          <a:solidFill>
            <a:schemeClr val="tx1"/>
          </a:solidFill>
          <a:latin typeface="+mn-lt"/>
          <a:ea typeface="+mn-ea"/>
          <a:cs typeface="+mn-cs"/>
        </a:defRPr>
      </a:lvl4pPr>
      <a:lvl5pPr marL="1659087" algn="l" defTabSz="829544" rtl="0" eaLnBrk="1" latinLnBrk="0" hangingPunct="1">
        <a:defRPr sz="1633" kern="1200">
          <a:solidFill>
            <a:schemeClr val="tx1"/>
          </a:solidFill>
          <a:latin typeface="+mn-lt"/>
          <a:ea typeface="+mn-ea"/>
          <a:cs typeface="+mn-cs"/>
        </a:defRPr>
      </a:lvl5pPr>
      <a:lvl6pPr marL="2073859" algn="l" defTabSz="829544" rtl="0" eaLnBrk="1" latinLnBrk="0" hangingPunct="1">
        <a:defRPr sz="1633" kern="1200">
          <a:solidFill>
            <a:schemeClr val="tx1"/>
          </a:solidFill>
          <a:latin typeface="+mn-lt"/>
          <a:ea typeface="+mn-ea"/>
          <a:cs typeface="+mn-cs"/>
        </a:defRPr>
      </a:lvl6pPr>
      <a:lvl7pPr marL="2488631" algn="l" defTabSz="829544" rtl="0" eaLnBrk="1" latinLnBrk="0" hangingPunct="1">
        <a:defRPr sz="1633" kern="1200">
          <a:solidFill>
            <a:schemeClr val="tx1"/>
          </a:solidFill>
          <a:latin typeface="+mn-lt"/>
          <a:ea typeface="+mn-ea"/>
          <a:cs typeface="+mn-cs"/>
        </a:defRPr>
      </a:lvl7pPr>
      <a:lvl8pPr marL="2903403" algn="l" defTabSz="829544" rtl="0" eaLnBrk="1" latinLnBrk="0" hangingPunct="1">
        <a:defRPr sz="1633" kern="1200">
          <a:solidFill>
            <a:schemeClr val="tx1"/>
          </a:solidFill>
          <a:latin typeface="+mn-lt"/>
          <a:ea typeface="+mn-ea"/>
          <a:cs typeface="+mn-cs"/>
        </a:defRPr>
      </a:lvl8pPr>
      <a:lvl9pPr marL="3318175" algn="l" defTabSz="829544" rtl="0" eaLnBrk="1" latinLnBrk="0" hangingPunct="1">
        <a:defRPr sz="1633"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bwMode="auto">
          <a:xfrm>
            <a:off x="608641" y="273629"/>
            <a:ext cx="10970880" cy="1143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560">
                <a:solidFill>
                  <a:srgbClr val="385D8A"/>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pl-PL" smtClean="0"/>
              <a:t>Kliknij, aby edytować format tekstu tytułu</a:t>
            </a:r>
          </a:p>
        </p:txBody>
      </p:sp>
      <p:sp>
        <p:nvSpPr>
          <p:cNvPr id="8194" name="Rectangle 2"/>
          <p:cNvSpPr>
            <a:spLocks noGrp="1" noChangeArrowheads="1"/>
          </p:cNvSpPr>
          <p:nvPr>
            <p:ph type="body" idx="1"/>
          </p:nvPr>
        </p:nvSpPr>
        <p:spPr bwMode="auto">
          <a:xfrm>
            <a:off x="608641" y="1604329"/>
            <a:ext cx="10970880" cy="45249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560">
                <a:solidFill>
                  <a:srgbClr val="385D8A"/>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224" rIns="0" bIns="0" numCol="1" anchor="t" anchorCtr="0" compatLnSpc="1">
            <a:prstTxWarp prst="textNoShape">
              <a:avLst/>
            </a:prstTxWarp>
          </a:bodyPr>
          <a:lstStyle/>
          <a:p>
            <a:pPr lvl="0"/>
            <a:r>
              <a:rPr lang="en-GB" altLang="pl-PL" smtClean="0"/>
              <a:t>Kliknij, aby edytować format tekstu konspektu</a:t>
            </a:r>
          </a:p>
          <a:p>
            <a:pPr lvl="1"/>
            <a:r>
              <a:rPr lang="en-GB" altLang="pl-PL" smtClean="0"/>
              <a:t>Drugi poziom konspektu</a:t>
            </a:r>
          </a:p>
          <a:p>
            <a:pPr lvl="2"/>
            <a:r>
              <a:rPr lang="en-GB" altLang="pl-PL" smtClean="0"/>
              <a:t>Trzeci poziom konspektu</a:t>
            </a:r>
          </a:p>
          <a:p>
            <a:pPr lvl="3"/>
            <a:r>
              <a:rPr lang="en-GB" altLang="pl-PL" smtClean="0"/>
              <a:t>Czwarty poziom konspektu</a:t>
            </a:r>
          </a:p>
          <a:p>
            <a:pPr lvl="4"/>
            <a:r>
              <a:rPr lang="en-GB" altLang="pl-PL" smtClean="0"/>
              <a:t>Piąty poziom konspektu</a:t>
            </a:r>
          </a:p>
          <a:p>
            <a:pPr lvl="4"/>
            <a:r>
              <a:rPr lang="en-GB" altLang="pl-PL" smtClean="0"/>
              <a:t>Szósty poziom konspektu</a:t>
            </a:r>
          </a:p>
          <a:p>
            <a:pPr lvl="4"/>
            <a:r>
              <a:rPr lang="en-GB" altLang="pl-PL" smtClean="0"/>
              <a:t>Siódmy poziom konspektu</a:t>
            </a:r>
          </a:p>
          <a:p>
            <a:pPr lvl="4"/>
            <a:r>
              <a:rPr lang="en-GB" altLang="pl-PL" smtClean="0"/>
              <a:t>Ósmy poziom konspektu</a:t>
            </a:r>
          </a:p>
          <a:p>
            <a:pPr lvl="4"/>
            <a:r>
              <a:rPr lang="en-GB" altLang="pl-PL" smtClean="0"/>
              <a:t>Dziewiąty poziom konspektu</a:t>
            </a:r>
          </a:p>
        </p:txBody>
      </p:sp>
    </p:spTree>
    <p:extLst>
      <p:ext uri="{BB962C8B-B14F-4D97-AF65-F5344CB8AC3E}">
        <p14:creationId xmlns:p14="http://schemas.microsoft.com/office/powerpoint/2010/main" val="2505727328"/>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Lst>
  <p:txStyles>
    <p:titleStyle>
      <a:lvl1pPr algn="ctr" defTabSz="407571" rtl="0" fontAlgn="base" hangingPunct="0">
        <a:lnSpc>
          <a:spcPct val="93000"/>
        </a:lnSpc>
        <a:spcBef>
          <a:spcPct val="0"/>
        </a:spcBef>
        <a:spcAft>
          <a:spcPct val="0"/>
        </a:spcAft>
        <a:buClr>
          <a:srgbClr val="000000"/>
        </a:buClr>
        <a:buSzPct val="100000"/>
        <a:buFont typeface="Times New Roman" panose="02020603050405020304" pitchFamily="18" charset="0"/>
        <a:defRPr sz="3992" kern="1200">
          <a:solidFill>
            <a:srgbClr val="000000"/>
          </a:solidFill>
          <a:latin typeface="+mj-lt"/>
          <a:ea typeface="+mj-ea"/>
          <a:cs typeface="+mj-cs"/>
        </a:defRPr>
      </a:lvl1pPr>
      <a:lvl2pPr marL="674004" indent="-259232" algn="ctr" defTabSz="407571" rtl="0" fontAlgn="base" hangingPunct="0">
        <a:lnSpc>
          <a:spcPct val="93000"/>
        </a:lnSpc>
        <a:spcBef>
          <a:spcPct val="0"/>
        </a:spcBef>
        <a:spcAft>
          <a:spcPct val="0"/>
        </a:spcAft>
        <a:buClr>
          <a:srgbClr val="000000"/>
        </a:buClr>
        <a:buSzPct val="100000"/>
        <a:buFont typeface="Times New Roman" panose="02020603050405020304" pitchFamily="18" charset="0"/>
        <a:defRPr sz="3992">
          <a:solidFill>
            <a:srgbClr val="000000"/>
          </a:solidFill>
          <a:latin typeface="Arial" panose="020B0604020202020204" pitchFamily="34" charset="0"/>
          <a:ea typeface="Microsoft YaHei" panose="020B0503020204020204" pitchFamily="34" charset="-122"/>
        </a:defRPr>
      </a:lvl2pPr>
      <a:lvl3pPr marL="1036930" indent="-207386" algn="ctr" defTabSz="407571" rtl="0" fontAlgn="base" hangingPunct="0">
        <a:lnSpc>
          <a:spcPct val="93000"/>
        </a:lnSpc>
        <a:spcBef>
          <a:spcPct val="0"/>
        </a:spcBef>
        <a:spcAft>
          <a:spcPct val="0"/>
        </a:spcAft>
        <a:buClr>
          <a:srgbClr val="000000"/>
        </a:buClr>
        <a:buSzPct val="100000"/>
        <a:buFont typeface="Times New Roman" panose="02020603050405020304" pitchFamily="18" charset="0"/>
        <a:defRPr sz="3992">
          <a:solidFill>
            <a:srgbClr val="000000"/>
          </a:solidFill>
          <a:latin typeface="Arial" panose="020B0604020202020204" pitchFamily="34" charset="0"/>
          <a:ea typeface="Microsoft YaHei" panose="020B0503020204020204" pitchFamily="34" charset="-122"/>
        </a:defRPr>
      </a:lvl3pPr>
      <a:lvl4pPr marL="1451701" indent="-207386" algn="ctr" defTabSz="407571" rtl="0" fontAlgn="base" hangingPunct="0">
        <a:lnSpc>
          <a:spcPct val="93000"/>
        </a:lnSpc>
        <a:spcBef>
          <a:spcPct val="0"/>
        </a:spcBef>
        <a:spcAft>
          <a:spcPct val="0"/>
        </a:spcAft>
        <a:buClr>
          <a:srgbClr val="000000"/>
        </a:buClr>
        <a:buSzPct val="100000"/>
        <a:buFont typeface="Times New Roman" panose="02020603050405020304" pitchFamily="18" charset="0"/>
        <a:defRPr sz="3992">
          <a:solidFill>
            <a:srgbClr val="000000"/>
          </a:solidFill>
          <a:latin typeface="Arial" panose="020B0604020202020204" pitchFamily="34" charset="0"/>
          <a:ea typeface="Microsoft YaHei" panose="020B0503020204020204" pitchFamily="34" charset="-122"/>
        </a:defRPr>
      </a:lvl4pPr>
      <a:lvl5pPr marL="1866473" indent="-207386" algn="ctr" defTabSz="407571" rtl="0" fontAlgn="base" hangingPunct="0">
        <a:lnSpc>
          <a:spcPct val="93000"/>
        </a:lnSpc>
        <a:spcBef>
          <a:spcPct val="0"/>
        </a:spcBef>
        <a:spcAft>
          <a:spcPct val="0"/>
        </a:spcAft>
        <a:buClr>
          <a:srgbClr val="000000"/>
        </a:buClr>
        <a:buSzPct val="100000"/>
        <a:buFont typeface="Times New Roman" panose="02020603050405020304" pitchFamily="18" charset="0"/>
        <a:defRPr sz="3992">
          <a:solidFill>
            <a:srgbClr val="000000"/>
          </a:solidFill>
          <a:latin typeface="Arial" panose="020B0604020202020204" pitchFamily="34" charset="0"/>
          <a:ea typeface="Microsoft YaHei" panose="020B0503020204020204" pitchFamily="34" charset="-122"/>
        </a:defRPr>
      </a:lvl5pPr>
      <a:lvl6pPr marL="2281245" indent="-207386" algn="ctr" defTabSz="407571" rtl="0" fontAlgn="base" hangingPunct="0">
        <a:lnSpc>
          <a:spcPct val="93000"/>
        </a:lnSpc>
        <a:spcBef>
          <a:spcPct val="0"/>
        </a:spcBef>
        <a:spcAft>
          <a:spcPct val="0"/>
        </a:spcAft>
        <a:buClr>
          <a:srgbClr val="000000"/>
        </a:buClr>
        <a:buSzPct val="100000"/>
        <a:buFont typeface="Times New Roman" panose="02020603050405020304" pitchFamily="18" charset="0"/>
        <a:defRPr sz="3992">
          <a:solidFill>
            <a:srgbClr val="000000"/>
          </a:solidFill>
          <a:latin typeface="Arial" panose="020B0604020202020204" pitchFamily="34" charset="0"/>
          <a:ea typeface="Microsoft YaHei" panose="020B0503020204020204" pitchFamily="34" charset="-122"/>
        </a:defRPr>
      </a:lvl6pPr>
      <a:lvl7pPr marL="2696017" indent="-207386" algn="ctr" defTabSz="407571" rtl="0" fontAlgn="base" hangingPunct="0">
        <a:lnSpc>
          <a:spcPct val="93000"/>
        </a:lnSpc>
        <a:spcBef>
          <a:spcPct val="0"/>
        </a:spcBef>
        <a:spcAft>
          <a:spcPct val="0"/>
        </a:spcAft>
        <a:buClr>
          <a:srgbClr val="000000"/>
        </a:buClr>
        <a:buSzPct val="100000"/>
        <a:buFont typeface="Times New Roman" panose="02020603050405020304" pitchFamily="18" charset="0"/>
        <a:defRPr sz="3992">
          <a:solidFill>
            <a:srgbClr val="000000"/>
          </a:solidFill>
          <a:latin typeface="Arial" panose="020B0604020202020204" pitchFamily="34" charset="0"/>
          <a:ea typeface="Microsoft YaHei" panose="020B0503020204020204" pitchFamily="34" charset="-122"/>
        </a:defRPr>
      </a:lvl7pPr>
      <a:lvl8pPr marL="3110789" indent="-207386" algn="ctr" defTabSz="407571" rtl="0" fontAlgn="base" hangingPunct="0">
        <a:lnSpc>
          <a:spcPct val="93000"/>
        </a:lnSpc>
        <a:spcBef>
          <a:spcPct val="0"/>
        </a:spcBef>
        <a:spcAft>
          <a:spcPct val="0"/>
        </a:spcAft>
        <a:buClr>
          <a:srgbClr val="000000"/>
        </a:buClr>
        <a:buSzPct val="100000"/>
        <a:buFont typeface="Times New Roman" panose="02020603050405020304" pitchFamily="18" charset="0"/>
        <a:defRPr sz="3992">
          <a:solidFill>
            <a:srgbClr val="000000"/>
          </a:solidFill>
          <a:latin typeface="Arial" panose="020B0604020202020204" pitchFamily="34" charset="0"/>
          <a:ea typeface="Microsoft YaHei" panose="020B0503020204020204" pitchFamily="34" charset="-122"/>
        </a:defRPr>
      </a:lvl8pPr>
      <a:lvl9pPr marL="3525561" indent="-207386" algn="ctr" defTabSz="407571" rtl="0" fontAlgn="base" hangingPunct="0">
        <a:lnSpc>
          <a:spcPct val="93000"/>
        </a:lnSpc>
        <a:spcBef>
          <a:spcPct val="0"/>
        </a:spcBef>
        <a:spcAft>
          <a:spcPct val="0"/>
        </a:spcAft>
        <a:buClr>
          <a:srgbClr val="000000"/>
        </a:buClr>
        <a:buSzPct val="100000"/>
        <a:buFont typeface="Times New Roman" panose="02020603050405020304" pitchFamily="18" charset="0"/>
        <a:defRPr sz="3992">
          <a:solidFill>
            <a:srgbClr val="000000"/>
          </a:solidFill>
          <a:latin typeface="Arial" panose="020B0604020202020204" pitchFamily="34" charset="0"/>
          <a:ea typeface="Microsoft YaHei" panose="020B0503020204020204" pitchFamily="34" charset="-122"/>
        </a:defRPr>
      </a:lvl9pPr>
    </p:titleStyle>
    <p:bodyStyle>
      <a:lvl1pPr marL="311079" indent="-311079" algn="l" defTabSz="407571" rtl="0" fontAlgn="base" hangingPunct="0">
        <a:lnSpc>
          <a:spcPct val="93000"/>
        </a:lnSpc>
        <a:spcBef>
          <a:spcPct val="0"/>
        </a:spcBef>
        <a:spcAft>
          <a:spcPts val="1293"/>
        </a:spcAft>
        <a:buClr>
          <a:srgbClr val="000000"/>
        </a:buClr>
        <a:buSzPct val="100000"/>
        <a:buFont typeface="Times New Roman" panose="02020603050405020304" pitchFamily="18" charset="0"/>
        <a:defRPr sz="2903" kern="1200">
          <a:solidFill>
            <a:srgbClr val="000000"/>
          </a:solidFill>
          <a:latin typeface="+mn-lt"/>
          <a:ea typeface="+mn-ea"/>
          <a:cs typeface="+mn-cs"/>
        </a:defRPr>
      </a:lvl1pPr>
      <a:lvl2pPr marL="674004" indent="-259232" algn="l" defTabSz="407571" rtl="0" fontAlgn="base" hangingPunct="0">
        <a:lnSpc>
          <a:spcPct val="93000"/>
        </a:lnSpc>
        <a:spcBef>
          <a:spcPct val="0"/>
        </a:spcBef>
        <a:spcAft>
          <a:spcPts val="1032"/>
        </a:spcAft>
        <a:buClr>
          <a:srgbClr val="000000"/>
        </a:buClr>
        <a:buSzPct val="100000"/>
        <a:buFont typeface="Times New Roman" panose="02020603050405020304" pitchFamily="18" charset="0"/>
        <a:defRPr sz="2540" kern="1200">
          <a:solidFill>
            <a:srgbClr val="000000"/>
          </a:solidFill>
          <a:latin typeface="+mn-lt"/>
          <a:ea typeface="+mn-ea"/>
          <a:cs typeface="+mn-cs"/>
        </a:defRPr>
      </a:lvl2pPr>
      <a:lvl3pPr marL="1036930" indent="-207386" algn="l" defTabSz="407571" rtl="0" fontAlgn="base" hangingPunct="0">
        <a:lnSpc>
          <a:spcPct val="93000"/>
        </a:lnSpc>
        <a:spcBef>
          <a:spcPct val="0"/>
        </a:spcBef>
        <a:spcAft>
          <a:spcPts val="771"/>
        </a:spcAft>
        <a:buClr>
          <a:srgbClr val="000000"/>
        </a:buClr>
        <a:buSzPct val="100000"/>
        <a:buFont typeface="Times New Roman" panose="02020603050405020304" pitchFamily="18" charset="0"/>
        <a:defRPr sz="2177" kern="1200">
          <a:solidFill>
            <a:srgbClr val="000000"/>
          </a:solidFill>
          <a:latin typeface="+mn-lt"/>
          <a:ea typeface="+mn-ea"/>
          <a:cs typeface="+mn-cs"/>
        </a:defRPr>
      </a:lvl3pPr>
      <a:lvl4pPr marL="1451701" indent="-207386" algn="l" defTabSz="407571" rtl="0" fontAlgn="base" hangingPunct="0">
        <a:lnSpc>
          <a:spcPct val="93000"/>
        </a:lnSpc>
        <a:spcBef>
          <a:spcPct val="0"/>
        </a:spcBef>
        <a:spcAft>
          <a:spcPts val="522"/>
        </a:spcAft>
        <a:buClr>
          <a:srgbClr val="000000"/>
        </a:buClr>
        <a:buSzPct val="100000"/>
        <a:buFont typeface="Times New Roman" panose="02020603050405020304" pitchFamily="18" charset="0"/>
        <a:defRPr sz="1814" kern="1200">
          <a:solidFill>
            <a:srgbClr val="000000"/>
          </a:solidFill>
          <a:latin typeface="+mn-lt"/>
          <a:ea typeface="+mn-ea"/>
          <a:cs typeface="+mn-cs"/>
        </a:defRPr>
      </a:lvl4pPr>
      <a:lvl5pPr marL="1866473" indent="-207386" algn="l" defTabSz="407571" rtl="0" fontAlgn="base" hangingPunct="0">
        <a:lnSpc>
          <a:spcPct val="93000"/>
        </a:lnSpc>
        <a:spcBef>
          <a:spcPct val="0"/>
        </a:spcBef>
        <a:spcAft>
          <a:spcPts val="261"/>
        </a:spcAft>
        <a:buClr>
          <a:srgbClr val="000000"/>
        </a:buClr>
        <a:buSzPct val="100000"/>
        <a:buFont typeface="Times New Roman" panose="02020603050405020304" pitchFamily="18" charset="0"/>
        <a:defRPr sz="1814" kern="1200">
          <a:solidFill>
            <a:srgbClr val="000000"/>
          </a:solidFill>
          <a:latin typeface="+mn-lt"/>
          <a:ea typeface="+mn-ea"/>
          <a:cs typeface="+mn-cs"/>
        </a:defRPr>
      </a:lvl5pPr>
      <a:lvl6pPr marL="2281245"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6pPr>
      <a:lvl7pPr marL="2696017"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7pPr>
      <a:lvl8pPr marL="3110789"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8pPr>
      <a:lvl9pPr marL="3525561"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9pPr>
    </p:bodyStyle>
    <p:otherStyle>
      <a:defPPr>
        <a:defRPr lang="pl-PL"/>
      </a:defPPr>
      <a:lvl1pPr marL="0" algn="l" defTabSz="829544" rtl="0" eaLnBrk="1" latinLnBrk="0" hangingPunct="1">
        <a:defRPr sz="1633" kern="1200">
          <a:solidFill>
            <a:schemeClr val="tx1"/>
          </a:solidFill>
          <a:latin typeface="+mn-lt"/>
          <a:ea typeface="+mn-ea"/>
          <a:cs typeface="+mn-cs"/>
        </a:defRPr>
      </a:lvl1pPr>
      <a:lvl2pPr marL="414772" algn="l" defTabSz="829544" rtl="0" eaLnBrk="1" latinLnBrk="0" hangingPunct="1">
        <a:defRPr sz="1633" kern="1200">
          <a:solidFill>
            <a:schemeClr val="tx1"/>
          </a:solidFill>
          <a:latin typeface="+mn-lt"/>
          <a:ea typeface="+mn-ea"/>
          <a:cs typeface="+mn-cs"/>
        </a:defRPr>
      </a:lvl2pPr>
      <a:lvl3pPr marL="829544" algn="l" defTabSz="829544" rtl="0" eaLnBrk="1" latinLnBrk="0" hangingPunct="1">
        <a:defRPr sz="1633" kern="1200">
          <a:solidFill>
            <a:schemeClr val="tx1"/>
          </a:solidFill>
          <a:latin typeface="+mn-lt"/>
          <a:ea typeface="+mn-ea"/>
          <a:cs typeface="+mn-cs"/>
        </a:defRPr>
      </a:lvl3pPr>
      <a:lvl4pPr marL="1244316" algn="l" defTabSz="829544" rtl="0" eaLnBrk="1" latinLnBrk="0" hangingPunct="1">
        <a:defRPr sz="1633" kern="1200">
          <a:solidFill>
            <a:schemeClr val="tx1"/>
          </a:solidFill>
          <a:latin typeface="+mn-lt"/>
          <a:ea typeface="+mn-ea"/>
          <a:cs typeface="+mn-cs"/>
        </a:defRPr>
      </a:lvl4pPr>
      <a:lvl5pPr marL="1659087" algn="l" defTabSz="829544" rtl="0" eaLnBrk="1" latinLnBrk="0" hangingPunct="1">
        <a:defRPr sz="1633" kern="1200">
          <a:solidFill>
            <a:schemeClr val="tx1"/>
          </a:solidFill>
          <a:latin typeface="+mn-lt"/>
          <a:ea typeface="+mn-ea"/>
          <a:cs typeface="+mn-cs"/>
        </a:defRPr>
      </a:lvl5pPr>
      <a:lvl6pPr marL="2073859" algn="l" defTabSz="829544" rtl="0" eaLnBrk="1" latinLnBrk="0" hangingPunct="1">
        <a:defRPr sz="1633" kern="1200">
          <a:solidFill>
            <a:schemeClr val="tx1"/>
          </a:solidFill>
          <a:latin typeface="+mn-lt"/>
          <a:ea typeface="+mn-ea"/>
          <a:cs typeface="+mn-cs"/>
        </a:defRPr>
      </a:lvl6pPr>
      <a:lvl7pPr marL="2488631" algn="l" defTabSz="829544" rtl="0" eaLnBrk="1" latinLnBrk="0" hangingPunct="1">
        <a:defRPr sz="1633" kern="1200">
          <a:solidFill>
            <a:schemeClr val="tx1"/>
          </a:solidFill>
          <a:latin typeface="+mn-lt"/>
          <a:ea typeface="+mn-ea"/>
          <a:cs typeface="+mn-cs"/>
        </a:defRPr>
      </a:lvl7pPr>
      <a:lvl8pPr marL="2903403" algn="l" defTabSz="829544" rtl="0" eaLnBrk="1" latinLnBrk="0" hangingPunct="1">
        <a:defRPr sz="1633" kern="1200">
          <a:solidFill>
            <a:schemeClr val="tx1"/>
          </a:solidFill>
          <a:latin typeface="+mn-lt"/>
          <a:ea typeface="+mn-ea"/>
          <a:cs typeface="+mn-cs"/>
        </a:defRPr>
      </a:lvl8pPr>
      <a:lvl9pPr marL="3318175" algn="l" defTabSz="829544" rtl="0" eaLnBrk="1" latinLnBrk="0" hangingPunct="1">
        <a:defRPr sz="163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8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8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81.xml"/></Relationships>
</file>

<file path=ppt/slides/_rels/slide16.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1.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8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81.xml"/><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5.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5.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81.xml"/><Relationship Id="rId4" Type="http://schemas.openxmlformats.org/officeDocument/2006/relationships/image" Target="../media/image29.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8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1.xml"/></Relationships>
</file>

<file path=ppt/slides/_rels/slide5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6.xml"/></Relationships>
</file>

<file path=ppt/slides/_rels/slide5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81.xml"/><Relationship Id="rId4" Type="http://schemas.openxmlformats.org/officeDocument/2006/relationships/image" Target="../media/image37.png"/></Relationships>
</file>

<file path=ppt/slides/_rels/slide53.xml.rels><?xml version="1.0" encoding="UTF-8" standalone="yes"?>
<Relationships xmlns="http://schemas.openxmlformats.org/package/2006/relationships"><Relationship Id="rId2" Type="http://schemas.openxmlformats.org/officeDocument/2006/relationships/hyperlink" Target="http://lex.online.wolterskluwer.pl/WKPLOnline/index.rpc#hiperlinkText.rpc?hiperlink=type=wersje_jednostki:nro=Powszechny.1182654:part=a227&amp;full=1" TargetMode="External"/><Relationship Id="rId1" Type="http://schemas.openxmlformats.org/officeDocument/2006/relationships/slideLayout" Target="../slideLayouts/slideLayout8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1.xml"/></Relationships>
</file>

<file path=ppt/slides/_rels/slide5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_rels/slide6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6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5.xml"/><Relationship Id="rId1" Type="http://schemas.openxmlformats.org/officeDocument/2006/relationships/slideLayout" Target="../slideLayouts/slideLayout81.xml"/><Relationship Id="rId4" Type="http://schemas.openxmlformats.org/officeDocument/2006/relationships/image" Target="../media/image41.png"/></Relationships>
</file>

<file path=ppt/slides/_rels/slide6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5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1774209" y="3276601"/>
            <a:ext cx="9007521" cy="1718480"/>
          </a:xfrm>
          <a:ln/>
        </p:spPr>
        <p:txBody>
          <a:bodyPr/>
          <a:lstStyle/>
          <a:p>
            <a:pPr>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altLang="pl-PL" sz="4000" dirty="0" smtClean="0"/>
              <a:t>Procedury administracyjne inne niż ogólne (jurysdykcyjne) postępowanie administracyjne</a:t>
            </a:r>
            <a:endParaRPr lang="pl-PL" altLang="pl-PL" sz="4000" dirty="0"/>
          </a:p>
        </p:txBody>
      </p:sp>
      <p:sp>
        <p:nvSpPr>
          <p:cNvPr id="3074" name="Rectangle 2"/>
          <p:cNvSpPr>
            <a:spLocks noGrp="1" noChangeArrowheads="1"/>
          </p:cNvSpPr>
          <p:nvPr>
            <p:ph type="subTitle" idx="4294967295"/>
          </p:nvPr>
        </p:nvSpPr>
        <p:spPr bwMode="auto">
          <a:xfrm>
            <a:off x="2895600" y="5500048"/>
            <a:ext cx="6400800" cy="102616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marL="0" indent="0" algn="ctr">
              <a:lnSpc>
                <a:spcPct val="80000"/>
              </a:lnSpc>
              <a:spcBef>
                <a:spcPts val="550"/>
              </a:spcBef>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pl-PL" altLang="pl-PL" sz="2200" b="1" dirty="0"/>
              <a:t>dr Krzysztof Koźmiński</a:t>
            </a:r>
          </a:p>
          <a:p>
            <a:pPr marL="0" indent="0" algn="ctr">
              <a:lnSpc>
                <a:spcPct val="80000"/>
              </a:lnSpc>
              <a:spcBef>
                <a:spcPts val="550"/>
              </a:spcBef>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pl-PL" altLang="pl-PL" sz="2200" b="1" dirty="0"/>
          </a:p>
          <a:p>
            <a:pPr marL="0" indent="0" algn="ctr">
              <a:lnSpc>
                <a:spcPct val="80000"/>
              </a:lnSpc>
              <a:spcBef>
                <a:spcPts val="450"/>
              </a:spcBef>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pl-PL" altLang="pl-PL" sz="1800" dirty="0"/>
              <a:t>Wydział Prawa </a:t>
            </a:r>
          </a:p>
          <a:p>
            <a:pPr marL="0" indent="0" algn="ctr">
              <a:lnSpc>
                <a:spcPct val="80000"/>
              </a:lnSpc>
              <a:spcBef>
                <a:spcPts val="600"/>
              </a:spcBef>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pl-PL" altLang="pl-PL" sz="1800" dirty="0"/>
              <a:t>Uniwersytetu Warszawskiego</a:t>
            </a:r>
            <a:r>
              <a:rPr lang="pl-PL" altLang="pl-PL" sz="2400" dirty="0"/>
              <a:t> </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1" y="533400"/>
            <a:ext cx="2333625" cy="2590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46767704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3" name="Rectangle 1"/>
          <p:cNvSpPr>
            <a:spLocks noGrp="1" noChangeArrowheads="1"/>
          </p:cNvSpPr>
          <p:nvPr>
            <p:ph type="title" idx="4294967295"/>
          </p:nvPr>
        </p:nvSpPr>
        <p:spPr>
          <a:xfrm>
            <a:off x="1980049" y="125294"/>
            <a:ext cx="8227583" cy="1440151"/>
          </a:xfrm>
          <a:ln/>
        </p:spPr>
        <p:txBody>
          <a:bodyPr vert="horz" wrap="square" lIns="81646" tIns="42456" rIns="81646" bIns="42456" numCol="1" anchor="ctr" anchorCtr="1" compatLnSpc="1">
            <a:prstTxWarp prst="textNoShape">
              <a:avLst/>
            </a:prstTxWarp>
          </a:bodyPr>
          <a:lstStyle/>
          <a:p>
            <a:pPr hangingPunct="1">
              <a:lnSpc>
                <a:spcPct val="100000"/>
              </a:lnSpc>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pl-PL" altLang="pl-PL" sz="2903" b="1"/>
              <a:t>Zaświadczenia; skargi i wnioski</a:t>
            </a:r>
          </a:p>
        </p:txBody>
      </p:sp>
      <p:pic>
        <p:nvPicPr>
          <p:cNvPr id="645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2823" y="1854916"/>
            <a:ext cx="7310207" cy="353413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25560">
                <a:solidFill>
                  <a:srgbClr val="385D8A"/>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9574690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7" name="Rectangle 1"/>
          <p:cNvSpPr>
            <a:spLocks noGrp="1" noChangeArrowheads="1"/>
          </p:cNvSpPr>
          <p:nvPr>
            <p:ph type="body" idx="4294967295"/>
          </p:nvPr>
        </p:nvSpPr>
        <p:spPr>
          <a:xfrm>
            <a:off x="1686258" y="326915"/>
            <a:ext cx="8653868" cy="6368349"/>
          </a:xfrm>
          <a:ln/>
        </p:spPr>
        <p:txBody>
          <a:bodyPr vert="horz" wrap="square" lIns="81646" tIns="42456" rIns="81646" bIns="42456" numCol="1" anchor="t" anchorCtr="0" compatLnSpc="1">
            <a:prstTxWarp prst="textNoShape">
              <a:avLst/>
            </a:prstTxWarp>
          </a:bodyPr>
          <a:lstStyle/>
          <a:p>
            <a:pPr marL="620718" indent="-619277" hangingPunct="1">
              <a:lnSpc>
                <a:spcPct val="100000"/>
              </a:lnSpc>
              <a:spcBef>
                <a:spcPts val="806"/>
              </a:spcBef>
              <a:spcAft>
                <a:spcPct val="0"/>
              </a:spcAft>
              <a:buClrTx/>
              <a:buSzPct val="45000"/>
              <a:tabLst>
                <a:tab pos="620718" algn="l"/>
                <a:tab pos="715770" algn="l"/>
                <a:tab pos="1123340" algn="l"/>
                <a:tab pos="1530912" algn="l"/>
                <a:tab pos="1938482" algn="l"/>
                <a:tab pos="2346054" algn="l"/>
                <a:tab pos="2753624" algn="l"/>
                <a:tab pos="3161196" algn="l"/>
                <a:tab pos="3568766" algn="l"/>
                <a:tab pos="3976337" algn="l"/>
                <a:tab pos="4383908" algn="l"/>
                <a:tab pos="4791479" algn="l"/>
                <a:tab pos="5199050" algn="l"/>
                <a:tab pos="5606621" algn="l"/>
                <a:tab pos="6014192" algn="l"/>
                <a:tab pos="6421763" algn="l"/>
                <a:tab pos="6829334" algn="l"/>
                <a:tab pos="7236905" algn="l"/>
                <a:tab pos="7644475" algn="l"/>
                <a:tab pos="8052047" algn="l"/>
                <a:tab pos="8459617" algn="l"/>
                <a:tab pos="8537387" algn="l"/>
              </a:tabLst>
            </a:pPr>
            <a:r>
              <a:rPr lang="pl-PL" altLang="pl-PL" sz="1996" b="1">
                <a:cs typeface="Arial" panose="020B0604020202020204" pitchFamily="34" charset="0"/>
              </a:rPr>
              <a:t>Art. 1. </a:t>
            </a:r>
            <a:r>
              <a:rPr lang="pl-PL" altLang="pl-PL" sz="1996">
                <a:cs typeface="Arial" panose="020B0604020202020204" pitchFamily="34" charset="0"/>
              </a:rPr>
              <a:t>Kodeks postępowania administracyjnego normuje postępowanie:</a:t>
            </a:r>
          </a:p>
          <a:p>
            <a:pPr marL="620718" indent="-619277" hangingPunct="1">
              <a:lnSpc>
                <a:spcPct val="100000"/>
              </a:lnSpc>
              <a:spcBef>
                <a:spcPts val="806"/>
              </a:spcBef>
              <a:spcAft>
                <a:spcPct val="0"/>
              </a:spcAft>
              <a:buClrTx/>
              <a:buSzPct val="45000"/>
              <a:tabLst>
                <a:tab pos="620718" algn="l"/>
                <a:tab pos="715770" algn="l"/>
                <a:tab pos="1123340" algn="l"/>
                <a:tab pos="1530912" algn="l"/>
                <a:tab pos="1938482" algn="l"/>
                <a:tab pos="2346054" algn="l"/>
                <a:tab pos="2753624" algn="l"/>
                <a:tab pos="3161196" algn="l"/>
                <a:tab pos="3568766" algn="l"/>
                <a:tab pos="3976337" algn="l"/>
                <a:tab pos="4383908" algn="l"/>
                <a:tab pos="4791479" algn="l"/>
                <a:tab pos="5199050" algn="l"/>
                <a:tab pos="5606621" algn="l"/>
                <a:tab pos="6014192" algn="l"/>
                <a:tab pos="6421763" algn="l"/>
                <a:tab pos="6829334" algn="l"/>
                <a:tab pos="7236905" algn="l"/>
                <a:tab pos="7644475" algn="l"/>
                <a:tab pos="8052047" algn="l"/>
                <a:tab pos="8459617" algn="l"/>
                <a:tab pos="8537387" algn="l"/>
              </a:tabLst>
            </a:pPr>
            <a:r>
              <a:rPr lang="pl-PL" altLang="pl-PL" sz="1996">
                <a:cs typeface="Arial" panose="020B0604020202020204" pitchFamily="34" charset="0"/>
              </a:rPr>
              <a:t>1)   przed organami administracji publicznej w należących do właściwości tych organów sprawach indywidualnych rozstrzyganych w drodze decyzji administracyjnych;</a:t>
            </a:r>
          </a:p>
          <a:p>
            <a:pPr marL="620718" indent="-619277" hangingPunct="1">
              <a:lnSpc>
                <a:spcPct val="100000"/>
              </a:lnSpc>
              <a:spcBef>
                <a:spcPts val="806"/>
              </a:spcBef>
              <a:spcAft>
                <a:spcPct val="0"/>
              </a:spcAft>
              <a:buClrTx/>
              <a:buSzPct val="45000"/>
              <a:tabLst>
                <a:tab pos="620718" algn="l"/>
                <a:tab pos="715770" algn="l"/>
                <a:tab pos="1123340" algn="l"/>
                <a:tab pos="1530912" algn="l"/>
                <a:tab pos="1938482" algn="l"/>
                <a:tab pos="2346054" algn="l"/>
                <a:tab pos="2753624" algn="l"/>
                <a:tab pos="3161196" algn="l"/>
                <a:tab pos="3568766" algn="l"/>
                <a:tab pos="3976337" algn="l"/>
                <a:tab pos="4383908" algn="l"/>
                <a:tab pos="4791479" algn="l"/>
                <a:tab pos="5199050" algn="l"/>
                <a:tab pos="5606621" algn="l"/>
                <a:tab pos="6014192" algn="l"/>
                <a:tab pos="6421763" algn="l"/>
                <a:tab pos="6829334" algn="l"/>
                <a:tab pos="7236905" algn="l"/>
                <a:tab pos="7644475" algn="l"/>
                <a:tab pos="8052047" algn="l"/>
                <a:tab pos="8459617" algn="l"/>
                <a:tab pos="8537387" algn="l"/>
              </a:tabLst>
            </a:pPr>
            <a:r>
              <a:rPr lang="pl-PL" altLang="pl-PL" sz="1996">
                <a:cs typeface="Arial" panose="020B0604020202020204" pitchFamily="34" charset="0"/>
              </a:rPr>
              <a:t>2)   przed innymi organami państwowymi oraz przed innymi podmiotami, gdy są one powołane z mocy prawa lub na podstawie porozumień do załatwiania spraw określonych w pkt 1;</a:t>
            </a:r>
          </a:p>
          <a:p>
            <a:pPr marL="620718" indent="-619277" hangingPunct="1">
              <a:lnSpc>
                <a:spcPct val="100000"/>
              </a:lnSpc>
              <a:spcBef>
                <a:spcPts val="806"/>
              </a:spcBef>
              <a:spcAft>
                <a:spcPct val="0"/>
              </a:spcAft>
              <a:buClrTx/>
              <a:buSzPct val="45000"/>
              <a:tabLst>
                <a:tab pos="620718" algn="l"/>
                <a:tab pos="715770" algn="l"/>
                <a:tab pos="1123340" algn="l"/>
                <a:tab pos="1530912" algn="l"/>
                <a:tab pos="1938482" algn="l"/>
                <a:tab pos="2346054" algn="l"/>
                <a:tab pos="2753624" algn="l"/>
                <a:tab pos="3161196" algn="l"/>
                <a:tab pos="3568766" algn="l"/>
                <a:tab pos="3976337" algn="l"/>
                <a:tab pos="4383908" algn="l"/>
                <a:tab pos="4791479" algn="l"/>
                <a:tab pos="5199050" algn="l"/>
                <a:tab pos="5606621" algn="l"/>
                <a:tab pos="6014192" algn="l"/>
                <a:tab pos="6421763" algn="l"/>
                <a:tab pos="6829334" algn="l"/>
                <a:tab pos="7236905" algn="l"/>
                <a:tab pos="7644475" algn="l"/>
                <a:tab pos="8052047" algn="l"/>
                <a:tab pos="8459617" algn="l"/>
                <a:tab pos="8537387" algn="l"/>
              </a:tabLst>
            </a:pPr>
            <a:r>
              <a:rPr lang="pl-PL" altLang="pl-PL" sz="1996">
                <a:cs typeface="Arial" panose="020B0604020202020204" pitchFamily="34" charset="0"/>
              </a:rPr>
              <a:t>3)   w sprawach rozstrzygania sporów o właściwość między organami jednostek samorządu terytorialnego i organami administracji rządowej oraz między organami i podmiotami, o których mowa w pkt 2;</a:t>
            </a:r>
          </a:p>
          <a:p>
            <a:pPr marL="620718" indent="-619277" hangingPunct="1">
              <a:lnSpc>
                <a:spcPct val="100000"/>
              </a:lnSpc>
              <a:spcBef>
                <a:spcPts val="806"/>
              </a:spcBef>
              <a:spcAft>
                <a:spcPct val="0"/>
              </a:spcAft>
              <a:buClrTx/>
              <a:buSzPct val="45000"/>
              <a:tabLst>
                <a:tab pos="620718" algn="l"/>
                <a:tab pos="715770" algn="l"/>
                <a:tab pos="1123340" algn="l"/>
                <a:tab pos="1530912" algn="l"/>
                <a:tab pos="1938482" algn="l"/>
                <a:tab pos="2346054" algn="l"/>
                <a:tab pos="2753624" algn="l"/>
                <a:tab pos="3161196" algn="l"/>
                <a:tab pos="3568766" algn="l"/>
                <a:tab pos="3976337" algn="l"/>
                <a:tab pos="4383908" algn="l"/>
                <a:tab pos="4791479" algn="l"/>
                <a:tab pos="5199050" algn="l"/>
                <a:tab pos="5606621" algn="l"/>
                <a:tab pos="6014192" algn="l"/>
                <a:tab pos="6421763" algn="l"/>
                <a:tab pos="6829334" algn="l"/>
                <a:tab pos="7236905" algn="l"/>
                <a:tab pos="7644475" algn="l"/>
                <a:tab pos="8052047" algn="l"/>
                <a:tab pos="8459617" algn="l"/>
                <a:tab pos="8537387" algn="l"/>
              </a:tabLst>
            </a:pPr>
            <a:r>
              <a:rPr lang="pl-PL" altLang="pl-PL" sz="1996">
                <a:cs typeface="Arial" panose="020B0604020202020204" pitchFamily="34" charset="0"/>
              </a:rPr>
              <a:t>4)   </a:t>
            </a:r>
            <a:r>
              <a:rPr lang="pl-PL" altLang="pl-PL" sz="1996" u="sng">
                <a:cs typeface="Arial" panose="020B0604020202020204" pitchFamily="34" charset="0"/>
              </a:rPr>
              <a:t>w sprawach wydawania zaświadczeń</a:t>
            </a:r>
            <a:r>
              <a:rPr lang="pl-PL" altLang="pl-PL" sz="1996">
                <a:cs typeface="Arial" panose="020B0604020202020204" pitchFamily="34" charset="0"/>
              </a:rPr>
              <a:t>. </a:t>
            </a:r>
            <a:r>
              <a:rPr lang="pl-PL" altLang="pl-PL" sz="1996">
                <a:solidFill>
                  <a:srgbClr val="DC2300"/>
                </a:solidFill>
                <a:cs typeface="Arial" panose="020B0604020202020204" pitchFamily="34" charset="0"/>
              </a:rPr>
              <a:t>(postępowanie uproszczone; odrębne od jurysdykcyjnego)</a:t>
            </a:r>
          </a:p>
          <a:p>
            <a:pPr marL="620718" indent="-619277" hangingPunct="1">
              <a:lnSpc>
                <a:spcPct val="100000"/>
              </a:lnSpc>
              <a:spcBef>
                <a:spcPts val="806"/>
              </a:spcBef>
              <a:spcAft>
                <a:spcPct val="0"/>
              </a:spcAft>
              <a:buClrTx/>
              <a:buSzPct val="45000"/>
              <a:tabLst>
                <a:tab pos="620718" algn="l"/>
                <a:tab pos="715770" algn="l"/>
                <a:tab pos="1123340" algn="l"/>
                <a:tab pos="1530912" algn="l"/>
                <a:tab pos="1938482" algn="l"/>
                <a:tab pos="2346054" algn="l"/>
                <a:tab pos="2753624" algn="l"/>
                <a:tab pos="3161196" algn="l"/>
                <a:tab pos="3568766" algn="l"/>
                <a:tab pos="3976337" algn="l"/>
                <a:tab pos="4383908" algn="l"/>
                <a:tab pos="4791479" algn="l"/>
                <a:tab pos="5199050" algn="l"/>
                <a:tab pos="5606621" algn="l"/>
                <a:tab pos="6014192" algn="l"/>
                <a:tab pos="6421763" algn="l"/>
                <a:tab pos="6829334" algn="l"/>
                <a:tab pos="7236905" algn="l"/>
                <a:tab pos="7644475" algn="l"/>
                <a:tab pos="8052047" algn="l"/>
                <a:tab pos="8459617" algn="l"/>
                <a:tab pos="8537387" algn="l"/>
              </a:tabLst>
            </a:pPr>
            <a:endParaRPr lang="pl-PL" altLang="pl-PL" sz="1996">
              <a:cs typeface="Arial" panose="020B0604020202020204" pitchFamily="34" charset="0"/>
            </a:endParaRPr>
          </a:p>
          <a:p>
            <a:pPr marL="620718" indent="-619277" hangingPunct="1">
              <a:lnSpc>
                <a:spcPct val="100000"/>
              </a:lnSpc>
              <a:spcBef>
                <a:spcPts val="806"/>
              </a:spcBef>
              <a:spcAft>
                <a:spcPct val="0"/>
              </a:spcAft>
              <a:buClrTx/>
              <a:buSzPct val="45000"/>
              <a:tabLst>
                <a:tab pos="620718" algn="l"/>
                <a:tab pos="715770" algn="l"/>
                <a:tab pos="1123340" algn="l"/>
                <a:tab pos="1530912" algn="l"/>
                <a:tab pos="1938482" algn="l"/>
                <a:tab pos="2346054" algn="l"/>
                <a:tab pos="2753624" algn="l"/>
                <a:tab pos="3161196" algn="l"/>
                <a:tab pos="3568766" algn="l"/>
                <a:tab pos="3976337" algn="l"/>
                <a:tab pos="4383908" algn="l"/>
                <a:tab pos="4791479" algn="l"/>
                <a:tab pos="5199050" algn="l"/>
                <a:tab pos="5606621" algn="l"/>
                <a:tab pos="6014192" algn="l"/>
                <a:tab pos="6421763" algn="l"/>
                <a:tab pos="6829334" algn="l"/>
                <a:tab pos="7236905" algn="l"/>
                <a:tab pos="7644475" algn="l"/>
                <a:tab pos="8052047" algn="l"/>
                <a:tab pos="8459617" algn="l"/>
                <a:tab pos="8537387" algn="l"/>
              </a:tabLst>
            </a:pPr>
            <a:r>
              <a:rPr lang="pl-PL" altLang="pl-PL" sz="1996" b="1">
                <a:cs typeface="Arial" panose="020B0604020202020204" pitchFamily="34" charset="0"/>
              </a:rPr>
              <a:t>Art. 2.</a:t>
            </a:r>
            <a:r>
              <a:rPr lang="pl-PL" altLang="pl-PL" sz="1996">
                <a:cs typeface="Arial" panose="020B0604020202020204" pitchFamily="34" charset="0"/>
              </a:rPr>
              <a:t> </a:t>
            </a:r>
            <a:r>
              <a:rPr lang="pl-PL" altLang="pl-PL" sz="1996" u="sng">
                <a:cs typeface="Arial" panose="020B0604020202020204" pitchFamily="34" charset="0"/>
              </a:rPr>
              <a:t>Kodeks postępowania administracyjnego normuje ponadto postępowanie w sprawie skarg i wniosków (Dział VIII) przed organami państwowymi, organami jednostek samorządu terytorialnego oraz przed organami organizacji społecznych</a:t>
            </a:r>
            <a:r>
              <a:rPr lang="pl-PL" altLang="pl-PL" sz="1996">
                <a:cs typeface="Arial" panose="020B0604020202020204" pitchFamily="34" charset="0"/>
              </a:rPr>
              <a:t>. </a:t>
            </a:r>
            <a:r>
              <a:rPr lang="pl-PL" altLang="pl-PL" sz="1996">
                <a:solidFill>
                  <a:srgbClr val="DC2300"/>
                </a:solidFill>
                <a:cs typeface="Arial" panose="020B0604020202020204" pitchFamily="34" charset="0"/>
              </a:rPr>
              <a:t>(postępowanie uproszczone; odrębne od jurysdykcyjnego)</a:t>
            </a:r>
          </a:p>
        </p:txBody>
      </p:sp>
    </p:spTree>
    <p:extLst>
      <p:ext uri="{BB962C8B-B14F-4D97-AF65-F5344CB8AC3E}">
        <p14:creationId xmlns:p14="http://schemas.microsoft.com/office/powerpoint/2010/main" val="53388868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1" name="Rectangle 1"/>
          <p:cNvSpPr>
            <a:spLocks noGrp="1" noChangeArrowheads="1"/>
          </p:cNvSpPr>
          <p:nvPr>
            <p:ph type="title" idx="4294967295"/>
          </p:nvPr>
        </p:nvSpPr>
        <p:spPr>
          <a:xfrm>
            <a:off x="2013172" y="2805415"/>
            <a:ext cx="8227584" cy="1440151"/>
          </a:xfrm>
          <a:ln/>
        </p:spPr>
        <p:txBody>
          <a:bodyPr vert="horz" wrap="square" lIns="81646" tIns="42456" rIns="81646" bIns="42456" numCol="1" anchor="ctr" anchorCtr="1" compatLnSpc="1">
            <a:prstTxWarp prst="textNoShape">
              <a:avLst/>
            </a:prstTxWarp>
          </a:bodyPr>
          <a:lstStyle/>
          <a:p>
            <a:pPr hangingPunct="1">
              <a:lnSpc>
                <a:spcPct val="100000"/>
              </a:lnSpc>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pl-PL" altLang="pl-PL" b="1"/>
              <a:t>Wydawanie zaświadczeń</a:t>
            </a:r>
          </a:p>
        </p:txBody>
      </p:sp>
    </p:spTree>
    <p:extLst>
      <p:ext uri="{BB962C8B-B14F-4D97-AF65-F5344CB8AC3E}">
        <p14:creationId xmlns:p14="http://schemas.microsoft.com/office/powerpoint/2010/main" val="21163304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5" name="Rectangle 1"/>
          <p:cNvSpPr>
            <a:spLocks noGrp="1" noChangeArrowheads="1"/>
          </p:cNvSpPr>
          <p:nvPr>
            <p:ph type="title" idx="4294967295"/>
          </p:nvPr>
        </p:nvSpPr>
        <p:spPr>
          <a:xfrm>
            <a:off x="1980049" y="125294"/>
            <a:ext cx="8227583" cy="1440151"/>
          </a:xfrm>
          <a:ln/>
        </p:spPr>
        <p:txBody>
          <a:bodyPr vert="horz" wrap="square" lIns="81646" tIns="42456" rIns="81646" bIns="42456" numCol="1" anchor="ctr" anchorCtr="1" compatLnSpc="1">
            <a:prstTxWarp prst="textNoShape">
              <a:avLst/>
            </a:prstTxWarp>
          </a:bodyPr>
          <a:lstStyle/>
          <a:p>
            <a:pPr hangingPunct="1">
              <a:lnSpc>
                <a:spcPct val="100000"/>
              </a:lnSpc>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pl-PL" altLang="pl-PL" sz="2903" b="1" dirty="0"/>
              <a:t>Postępowanie w sprawie wydawania zaświadczeń</a:t>
            </a:r>
          </a:p>
        </p:txBody>
      </p:sp>
      <p:sp>
        <p:nvSpPr>
          <p:cNvPr id="67586" name="Rectangle 2"/>
          <p:cNvSpPr>
            <a:spLocks noGrp="1" noChangeArrowheads="1"/>
          </p:cNvSpPr>
          <p:nvPr>
            <p:ph type="body" idx="4294967295"/>
          </p:nvPr>
        </p:nvSpPr>
        <p:spPr>
          <a:xfrm>
            <a:off x="1686258" y="3102086"/>
            <a:ext cx="8653868" cy="3429000"/>
          </a:xfrm>
          <a:ln/>
        </p:spPr>
        <p:txBody>
          <a:bodyPr vert="horz" wrap="square" lIns="81646" tIns="42456" rIns="81646" bIns="42456" numCol="1" anchor="t" anchorCtr="0" compatLnSpc="1">
            <a:prstTxWarp prst="textNoShape">
              <a:avLst/>
            </a:prstTxWarp>
          </a:bodyPr>
          <a:lstStyle/>
          <a:p>
            <a:pPr marL="620718" indent="-619277" hangingPunct="1">
              <a:lnSpc>
                <a:spcPct val="100000"/>
              </a:lnSpc>
              <a:spcBef>
                <a:spcPts val="806"/>
              </a:spcBef>
              <a:spcAft>
                <a:spcPct val="0"/>
              </a:spcAft>
              <a:buClrTx/>
              <a:buSzPct val="45000"/>
              <a:tabLst>
                <a:tab pos="620718" algn="l"/>
                <a:tab pos="715770" algn="l"/>
                <a:tab pos="1123340" algn="l"/>
                <a:tab pos="1530912" algn="l"/>
                <a:tab pos="1938482" algn="l"/>
                <a:tab pos="2346054" algn="l"/>
                <a:tab pos="2753624" algn="l"/>
                <a:tab pos="3161196" algn="l"/>
                <a:tab pos="3568766" algn="l"/>
                <a:tab pos="3976337" algn="l"/>
                <a:tab pos="4383908" algn="l"/>
                <a:tab pos="4791479" algn="l"/>
                <a:tab pos="5199050" algn="l"/>
                <a:tab pos="5606621" algn="l"/>
                <a:tab pos="6014192" algn="l"/>
                <a:tab pos="6421763" algn="l"/>
                <a:tab pos="6829334" algn="l"/>
                <a:tab pos="7236905" algn="l"/>
                <a:tab pos="7644475" algn="l"/>
                <a:tab pos="8052047" algn="l"/>
                <a:tab pos="8459617" algn="l"/>
                <a:tab pos="8537387" algn="l"/>
              </a:tabLst>
            </a:pPr>
            <a:r>
              <a:rPr lang="pl-PL" altLang="pl-PL" sz="2540" b="1" dirty="0">
                <a:cs typeface="Arial" panose="020B0604020202020204" pitchFamily="34" charset="0"/>
              </a:rPr>
              <a:t>zaświadczenie</a:t>
            </a:r>
            <a:r>
              <a:rPr lang="pl-PL" altLang="pl-PL" sz="2540" dirty="0">
                <a:cs typeface="Arial" panose="020B0604020202020204" pitchFamily="34" charset="0"/>
              </a:rPr>
              <a:t> - oficjalne urzędowe potwierdzenie danych</a:t>
            </a:r>
          </a:p>
          <a:p>
            <a:pPr marL="620718" indent="-619277" hangingPunct="1">
              <a:lnSpc>
                <a:spcPct val="100000"/>
              </a:lnSpc>
              <a:spcBef>
                <a:spcPts val="806"/>
              </a:spcBef>
              <a:spcAft>
                <a:spcPct val="0"/>
              </a:spcAft>
              <a:buClrTx/>
              <a:buSzPct val="45000"/>
              <a:tabLst>
                <a:tab pos="620718" algn="l"/>
                <a:tab pos="715770" algn="l"/>
                <a:tab pos="1123340" algn="l"/>
                <a:tab pos="1530912" algn="l"/>
                <a:tab pos="1938482" algn="l"/>
                <a:tab pos="2346054" algn="l"/>
                <a:tab pos="2753624" algn="l"/>
                <a:tab pos="3161196" algn="l"/>
                <a:tab pos="3568766" algn="l"/>
                <a:tab pos="3976337" algn="l"/>
                <a:tab pos="4383908" algn="l"/>
                <a:tab pos="4791479" algn="l"/>
                <a:tab pos="5199050" algn="l"/>
                <a:tab pos="5606621" algn="l"/>
                <a:tab pos="6014192" algn="l"/>
                <a:tab pos="6421763" algn="l"/>
                <a:tab pos="6829334" algn="l"/>
                <a:tab pos="7236905" algn="l"/>
                <a:tab pos="7644475" algn="l"/>
                <a:tab pos="8052047" algn="l"/>
                <a:tab pos="8459617" algn="l"/>
                <a:tab pos="8537387" algn="l"/>
              </a:tabLst>
            </a:pPr>
            <a:r>
              <a:rPr lang="pl-PL" altLang="pl-PL" sz="2540" dirty="0">
                <a:cs typeface="Arial" panose="020B0604020202020204" pitchFamily="34" charset="0"/>
              </a:rPr>
              <a:t>okoliczności faktycznych (faktów) albo prawnych (stanu</a:t>
            </a:r>
          </a:p>
          <a:p>
            <a:pPr marL="620718" indent="-619277" hangingPunct="1">
              <a:lnSpc>
                <a:spcPct val="100000"/>
              </a:lnSpc>
              <a:spcBef>
                <a:spcPts val="806"/>
              </a:spcBef>
              <a:spcAft>
                <a:spcPct val="0"/>
              </a:spcAft>
              <a:buClrTx/>
              <a:buSzPct val="45000"/>
              <a:tabLst>
                <a:tab pos="620718" algn="l"/>
                <a:tab pos="715770" algn="l"/>
                <a:tab pos="1123340" algn="l"/>
                <a:tab pos="1530912" algn="l"/>
                <a:tab pos="1938482" algn="l"/>
                <a:tab pos="2346054" algn="l"/>
                <a:tab pos="2753624" algn="l"/>
                <a:tab pos="3161196" algn="l"/>
                <a:tab pos="3568766" algn="l"/>
                <a:tab pos="3976337" algn="l"/>
                <a:tab pos="4383908" algn="l"/>
                <a:tab pos="4791479" algn="l"/>
                <a:tab pos="5199050" algn="l"/>
                <a:tab pos="5606621" algn="l"/>
                <a:tab pos="6014192" algn="l"/>
                <a:tab pos="6421763" algn="l"/>
                <a:tab pos="6829334" algn="l"/>
                <a:tab pos="7236905" algn="l"/>
                <a:tab pos="7644475" algn="l"/>
                <a:tab pos="8052047" algn="l"/>
                <a:tab pos="8459617" algn="l"/>
                <a:tab pos="8537387" algn="l"/>
              </a:tabLst>
            </a:pPr>
            <a:r>
              <a:rPr lang="pl-PL" altLang="pl-PL" sz="2540" dirty="0">
                <a:cs typeface="Arial" panose="020B0604020202020204" pitchFamily="34" charset="0"/>
              </a:rPr>
              <a:t>prawnego)</a:t>
            </a:r>
          </a:p>
        </p:txBody>
      </p:sp>
      <p:pic>
        <p:nvPicPr>
          <p:cNvPr id="675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633132"/>
            <a:ext cx="7016417" cy="120108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25560">
                <a:solidFill>
                  <a:srgbClr val="385D8A"/>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758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3218" y="4245567"/>
            <a:ext cx="5389046" cy="251018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25560">
                <a:solidFill>
                  <a:srgbClr val="385D8A"/>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3781963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09" name="Rectangle 1"/>
          <p:cNvSpPr>
            <a:spLocks noGrp="1" noChangeArrowheads="1"/>
          </p:cNvSpPr>
          <p:nvPr>
            <p:ph type="title" idx="4294967295"/>
          </p:nvPr>
        </p:nvSpPr>
        <p:spPr>
          <a:xfrm>
            <a:off x="1980049" y="125294"/>
            <a:ext cx="8227583" cy="1440151"/>
          </a:xfrm>
          <a:ln/>
        </p:spPr>
        <p:txBody>
          <a:bodyPr vert="horz" wrap="square" lIns="81646" tIns="42456" rIns="81646" bIns="42456" numCol="1" anchor="ctr" anchorCtr="1" compatLnSpc="1">
            <a:prstTxWarp prst="textNoShape">
              <a:avLst/>
            </a:prstTxWarp>
          </a:bodyPr>
          <a:lstStyle/>
          <a:p>
            <a:pPr hangingPunct="1">
              <a:lnSpc>
                <a:spcPct val="100000"/>
              </a:lnSpc>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pl-PL" altLang="pl-PL" sz="2903" b="1" dirty="0"/>
              <a:t>Zaświadczenie</a:t>
            </a:r>
          </a:p>
        </p:txBody>
      </p:sp>
      <p:sp>
        <p:nvSpPr>
          <p:cNvPr id="68610" name="Rectangle 2"/>
          <p:cNvSpPr>
            <a:spLocks noGrp="1" noChangeArrowheads="1"/>
          </p:cNvSpPr>
          <p:nvPr>
            <p:ph type="body" idx="4294967295"/>
          </p:nvPr>
        </p:nvSpPr>
        <p:spPr>
          <a:xfrm>
            <a:off x="1686258" y="1604330"/>
            <a:ext cx="8980783" cy="4928197"/>
          </a:xfrm>
          <a:ln/>
        </p:spPr>
        <p:txBody>
          <a:bodyPr vert="horz" wrap="square" lIns="81646" tIns="42456" rIns="81646" bIns="42456" numCol="1" anchor="t" anchorCtr="0" compatLnSpc="1">
            <a:prstTxWarp prst="textNoShape">
              <a:avLst/>
            </a:prstTxWarp>
          </a:bodyPr>
          <a:lstStyle/>
          <a:p>
            <a:pPr marL="620718" indent="-619277" hangingPunct="1">
              <a:lnSpc>
                <a:spcPct val="100000"/>
              </a:lnSpc>
              <a:spcBef>
                <a:spcPts val="806"/>
              </a:spcBef>
              <a:spcAft>
                <a:spcPct val="0"/>
              </a:spcAft>
              <a:buClrTx/>
              <a:buSzPct val="45000"/>
              <a:tabLst>
                <a:tab pos="620718" algn="l"/>
                <a:tab pos="715770" algn="l"/>
                <a:tab pos="1123340" algn="l"/>
                <a:tab pos="1530912" algn="l"/>
                <a:tab pos="1938482" algn="l"/>
                <a:tab pos="2346054" algn="l"/>
                <a:tab pos="2753624" algn="l"/>
                <a:tab pos="3161196" algn="l"/>
                <a:tab pos="3568766" algn="l"/>
                <a:tab pos="3976337" algn="l"/>
                <a:tab pos="4383908" algn="l"/>
                <a:tab pos="4791479" algn="l"/>
                <a:tab pos="5199050" algn="l"/>
                <a:tab pos="5606621" algn="l"/>
                <a:tab pos="6014192" algn="l"/>
                <a:tab pos="6421763" algn="l"/>
                <a:tab pos="6829334" algn="l"/>
                <a:tab pos="7236905" algn="l"/>
                <a:tab pos="7644475" algn="l"/>
                <a:tab pos="8052047" algn="l"/>
                <a:tab pos="8459617" algn="l"/>
                <a:tab pos="8537387" algn="l"/>
              </a:tabLst>
            </a:pPr>
            <a:r>
              <a:rPr lang="pl-PL" altLang="pl-PL" sz="2177" b="1" dirty="0">
                <a:solidFill>
                  <a:srgbClr val="280099"/>
                </a:solidFill>
                <a:cs typeface="Arial" panose="020B0604020202020204" pitchFamily="34" charset="0"/>
              </a:rPr>
              <a:t>* jego uzyskanie może być przesłanką uzyskania decyzji administracyjnej – jest środkiem dowodowym (tj. zmienia sytuację faktyczną strony, bo umożliwia ubieganie się o uprawnienie)</a:t>
            </a:r>
          </a:p>
          <a:p>
            <a:pPr marL="620718" indent="-619277" hangingPunct="1">
              <a:lnSpc>
                <a:spcPct val="100000"/>
              </a:lnSpc>
              <a:spcBef>
                <a:spcPts val="806"/>
              </a:spcBef>
              <a:spcAft>
                <a:spcPct val="0"/>
              </a:spcAft>
              <a:buClrTx/>
              <a:buSzPct val="45000"/>
              <a:tabLst>
                <a:tab pos="620718" algn="l"/>
                <a:tab pos="715770" algn="l"/>
                <a:tab pos="1123340" algn="l"/>
                <a:tab pos="1530912" algn="l"/>
                <a:tab pos="1938482" algn="l"/>
                <a:tab pos="2346054" algn="l"/>
                <a:tab pos="2753624" algn="l"/>
                <a:tab pos="3161196" algn="l"/>
                <a:tab pos="3568766" algn="l"/>
                <a:tab pos="3976337" algn="l"/>
                <a:tab pos="4383908" algn="l"/>
                <a:tab pos="4791479" algn="l"/>
                <a:tab pos="5199050" algn="l"/>
                <a:tab pos="5606621" algn="l"/>
                <a:tab pos="6014192" algn="l"/>
                <a:tab pos="6421763" algn="l"/>
                <a:tab pos="6829334" algn="l"/>
                <a:tab pos="7236905" algn="l"/>
                <a:tab pos="7644475" algn="l"/>
                <a:tab pos="8052047" algn="l"/>
                <a:tab pos="8459617" algn="l"/>
                <a:tab pos="8537387" algn="l"/>
              </a:tabLst>
            </a:pPr>
            <a:endParaRPr lang="pl-PL" altLang="pl-PL" sz="2177" b="1" dirty="0">
              <a:solidFill>
                <a:srgbClr val="280099"/>
              </a:solidFill>
              <a:cs typeface="Arial" panose="020B0604020202020204" pitchFamily="34" charset="0"/>
            </a:endParaRPr>
          </a:p>
          <a:p>
            <a:pPr marL="620718" indent="-619277" hangingPunct="1">
              <a:lnSpc>
                <a:spcPct val="100000"/>
              </a:lnSpc>
              <a:spcBef>
                <a:spcPts val="806"/>
              </a:spcBef>
              <a:spcAft>
                <a:spcPct val="0"/>
              </a:spcAft>
              <a:buClrTx/>
              <a:buSzPct val="45000"/>
              <a:tabLst>
                <a:tab pos="620718" algn="l"/>
                <a:tab pos="715770" algn="l"/>
                <a:tab pos="1123340" algn="l"/>
                <a:tab pos="1530912" algn="l"/>
                <a:tab pos="1938482" algn="l"/>
                <a:tab pos="2346054" algn="l"/>
                <a:tab pos="2753624" algn="l"/>
                <a:tab pos="3161196" algn="l"/>
                <a:tab pos="3568766" algn="l"/>
                <a:tab pos="3976337" algn="l"/>
                <a:tab pos="4383908" algn="l"/>
                <a:tab pos="4791479" algn="l"/>
                <a:tab pos="5199050" algn="l"/>
                <a:tab pos="5606621" algn="l"/>
                <a:tab pos="6014192" algn="l"/>
                <a:tab pos="6421763" algn="l"/>
                <a:tab pos="6829334" algn="l"/>
                <a:tab pos="7236905" algn="l"/>
                <a:tab pos="7644475" algn="l"/>
                <a:tab pos="8052047" algn="l"/>
                <a:tab pos="8459617" algn="l"/>
                <a:tab pos="8537387" algn="l"/>
              </a:tabLst>
            </a:pPr>
            <a:r>
              <a:rPr lang="pl-PL" altLang="pl-PL" sz="2177" dirty="0">
                <a:cs typeface="Arial" panose="020B0604020202020204" pitchFamily="34" charset="0"/>
              </a:rPr>
              <a:t>„...</a:t>
            </a:r>
            <a:r>
              <a:rPr lang="pl-PL" altLang="pl-PL" sz="2177" i="1" dirty="0">
                <a:cs typeface="Arial" panose="020B0604020202020204" pitchFamily="34" charset="0"/>
              </a:rPr>
              <a:t>zaświadczenie poświadcza określony fakt lub stan prawny, który</a:t>
            </a:r>
          </a:p>
          <a:p>
            <a:pPr marL="620718" indent="-619277" hangingPunct="1">
              <a:lnSpc>
                <a:spcPct val="100000"/>
              </a:lnSpc>
              <a:spcBef>
                <a:spcPts val="806"/>
              </a:spcBef>
              <a:spcAft>
                <a:spcPct val="0"/>
              </a:spcAft>
              <a:buClrTx/>
              <a:buSzPct val="45000"/>
              <a:tabLst>
                <a:tab pos="620718" algn="l"/>
                <a:tab pos="715770" algn="l"/>
                <a:tab pos="1123340" algn="l"/>
                <a:tab pos="1530912" algn="l"/>
                <a:tab pos="1938482" algn="l"/>
                <a:tab pos="2346054" algn="l"/>
                <a:tab pos="2753624" algn="l"/>
                <a:tab pos="3161196" algn="l"/>
                <a:tab pos="3568766" algn="l"/>
                <a:tab pos="3976337" algn="l"/>
                <a:tab pos="4383908" algn="l"/>
                <a:tab pos="4791479" algn="l"/>
                <a:tab pos="5199050" algn="l"/>
                <a:tab pos="5606621" algn="l"/>
                <a:tab pos="6014192" algn="l"/>
                <a:tab pos="6421763" algn="l"/>
                <a:tab pos="6829334" algn="l"/>
                <a:tab pos="7236905" algn="l"/>
                <a:tab pos="7644475" algn="l"/>
                <a:tab pos="8052047" algn="l"/>
                <a:tab pos="8459617" algn="l"/>
                <a:tab pos="8537387" algn="l"/>
              </a:tabLst>
            </a:pPr>
            <a:r>
              <a:rPr lang="pl-PL" altLang="pl-PL" sz="2177" i="1" dirty="0">
                <a:cs typeface="Arial" panose="020B0604020202020204" pitchFamily="34" charset="0"/>
              </a:rPr>
              <a:t>został już uprzednio ustalony odpowiednim aktem prawnym lub jest</a:t>
            </a:r>
          </a:p>
          <a:p>
            <a:pPr marL="620718" indent="-619277" hangingPunct="1">
              <a:lnSpc>
                <a:spcPct val="100000"/>
              </a:lnSpc>
              <a:spcBef>
                <a:spcPts val="806"/>
              </a:spcBef>
              <a:spcAft>
                <a:spcPct val="0"/>
              </a:spcAft>
              <a:buClrTx/>
              <a:buSzPct val="45000"/>
              <a:tabLst>
                <a:tab pos="620718" algn="l"/>
                <a:tab pos="715770" algn="l"/>
                <a:tab pos="1123340" algn="l"/>
                <a:tab pos="1530912" algn="l"/>
                <a:tab pos="1938482" algn="l"/>
                <a:tab pos="2346054" algn="l"/>
                <a:tab pos="2753624" algn="l"/>
                <a:tab pos="3161196" algn="l"/>
                <a:tab pos="3568766" algn="l"/>
                <a:tab pos="3976337" algn="l"/>
                <a:tab pos="4383908" algn="l"/>
                <a:tab pos="4791479" algn="l"/>
                <a:tab pos="5199050" algn="l"/>
                <a:tab pos="5606621" algn="l"/>
                <a:tab pos="6014192" algn="l"/>
                <a:tab pos="6421763" algn="l"/>
                <a:tab pos="6829334" algn="l"/>
                <a:tab pos="7236905" algn="l"/>
                <a:tab pos="7644475" algn="l"/>
                <a:tab pos="8052047" algn="l"/>
                <a:tab pos="8459617" algn="l"/>
                <a:tab pos="8537387" algn="l"/>
              </a:tabLst>
            </a:pPr>
            <a:r>
              <a:rPr lang="pl-PL" altLang="pl-PL" sz="2177" i="1" dirty="0">
                <a:cs typeface="Arial" panose="020B0604020202020204" pitchFamily="34" charset="0"/>
              </a:rPr>
              <a:t>znany organowi administracji...</a:t>
            </a:r>
            <a:r>
              <a:rPr lang="pl-PL" altLang="pl-PL" sz="2177" dirty="0">
                <a:cs typeface="Arial" panose="020B0604020202020204" pitchFamily="34" charset="0"/>
              </a:rPr>
              <a:t>”</a:t>
            </a:r>
          </a:p>
          <a:p>
            <a:pPr marL="620718" indent="-619277" hangingPunct="1">
              <a:lnSpc>
                <a:spcPct val="100000"/>
              </a:lnSpc>
              <a:spcBef>
                <a:spcPts val="806"/>
              </a:spcBef>
              <a:spcAft>
                <a:spcPct val="0"/>
              </a:spcAft>
              <a:buClrTx/>
              <a:buSzPct val="45000"/>
              <a:tabLst>
                <a:tab pos="620718" algn="l"/>
                <a:tab pos="715770" algn="l"/>
                <a:tab pos="1123340" algn="l"/>
                <a:tab pos="1530912" algn="l"/>
                <a:tab pos="1938482" algn="l"/>
                <a:tab pos="2346054" algn="l"/>
                <a:tab pos="2753624" algn="l"/>
                <a:tab pos="3161196" algn="l"/>
                <a:tab pos="3568766" algn="l"/>
                <a:tab pos="3976337" algn="l"/>
                <a:tab pos="4383908" algn="l"/>
                <a:tab pos="4791479" algn="l"/>
                <a:tab pos="5199050" algn="l"/>
                <a:tab pos="5606621" algn="l"/>
                <a:tab pos="6014192" algn="l"/>
                <a:tab pos="6421763" algn="l"/>
                <a:tab pos="6829334" algn="l"/>
                <a:tab pos="7236905" algn="l"/>
                <a:tab pos="7644475" algn="l"/>
                <a:tab pos="8052047" algn="l"/>
                <a:tab pos="8459617" algn="l"/>
                <a:tab pos="8537387" algn="l"/>
              </a:tabLst>
            </a:pPr>
            <a:r>
              <a:rPr lang="pl-PL" altLang="pl-PL" sz="2177" b="1" dirty="0">
                <a:cs typeface="Arial" panose="020B0604020202020204" pitchFamily="34" charset="0"/>
              </a:rPr>
              <a:t>Wyrok NSA z dnia 20 listopada 1981 r., sygn. akt II SA 848/81</a:t>
            </a:r>
          </a:p>
          <a:p>
            <a:pPr marL="620718" indent="-619277" hangingPunct="1">
              <a:lnSpc>
                <a:spcPct val="100000"/>
              </a:lnSpc>
              <a:spcBef>
                <a:spcPts val="806"/>
              </a:spcBef>
              <a:spcAft>
                <a:spcPct val="0"/>
              </a:spcAft>
              <a:buClrTx/>
              <a:buSzPct val="45000"/>
              <a:tabLst>
                <a:tab pos="620718" algn="l"/>
                <a:tab pos="715770" algn="l"/>
                <a:tab pos="1123340" algn="l"/>
                <a:tab pos="1530912" algn="l"/>
                <a:tab pos="1938482" algn="l"/>
                <a:tab pos="2346054" algn="l"/>
                <a:tab pos="2753624" algn="l"/>
                <a:tab pos="3161196" algn="l"/>
                <a:tab pos="3568766" algn="l"/>
                <a:tab pos="3976337" algn="l"/>
                <a:tab pos="4383908" algn="l"/>
                <a:tab pos="4791479" algn="l"/>
                <a:tab pos="5199050" algn="l"/>
                <a:tab pos="5606621" algn="l"/>
                <a:tab pos="6014192" algn="l"/>
                <a:tab pos="6421763" algn="l"/>
                <a:tab pos="6829334" algn="l"/>
                <a:tab pos="7236905" algn="l"/>
                <a:tab pos="7644475" algn="l"/>
                <a:tab pos="8052047" algn="l"/>
                <a:tab pos="8459617" algn="l"/>
                <a:tab pos="8537387" algn="l"/>
              </a:tabLst>
            </a:pPr>
            <a:endParaRPr lang="pl-PL" altLang="pl-PL" sz="2177" b="1" dirty="0">
              <a:cs typeface="Arial" panose="020B0604020202020204" pitchFamily="34" charset="0"/>
            </a:endParaRPr>
          </a:p>
          <a:p>
            <a:pPr marL="620718" indent="-619277" hangingPunct="1">
              <a:lnSpc>
                <a:spcPct val="100000"/>
              </a:lnSpc>
              <a:spcBef>
                <a:spcPts val="806"/>
              </a:spcBef>
              <a:spcAft>
                <a:spcPct val="0"/>
              </a:spcAft>
              <a:buClrTx/>
              <a:buSzPct val="45000"/>
              <a:tabLst>
                <a:tab pos="620718" algn="l"/>
                <a:tab pos="715770" algn="l"/>
                <a:tab pos="1123340" algn="l"/>
                <a:tab pos="1530912" algn="l"/>
                <a:tab pos="1938482" algn="l"/>
                <a:tab pos="2346054" algn="l"/>
                <a:tab pos="2753624" algn="l"/>
                <a:tab pos="3161196" algn="l"/>
                <a:tab pos="3568766" algn="l"/>
                <a:tab pos="3976337" algn="l"/>
                <a:tab pos="4383908" algn="l"/>
                <a:tab pos="4791479" algn="l"/>
                <a:tab pos="5199050" algn="l"/>
                <a:tab pos="5606621" algn="l"/>
                <a:tab pos="6014192" algn="l"/>
                <a:tab pos="6421763" algn="l"/>
                <a:tab pos="6829334" algn="l"/>
                <a:tab pos="7236905" algn="l"/>
                <a:tab pos="7644475" algn="l"/>
                <a:tab pos="8052047" algn="l"/>
                <a:tab pos="8459617" algn="l"/>
                <a:tab pos="8537387" algn="l"/>
              </a:tabLst>
            </a:pPr>
            <a:r>
              <a:rPr lang="pl-PL" altLang="pl-PL" sz="2177" b="1" dirty="0">
                <a:solidFill>
                  <a:srgbClr val="DC2300"/>
                </a:solidFill>
                <a:cs typeface="Arial" panose="020B0604020202020204" pitchFamily="34" charset="0"/>
              </a:rPr>
              <a:t>* podobieństwo do aktów administracyjnych (decyzji) deklaratoryjnych!</a:t>
            </a:r>
          </a:p>
        </p:txBody>
      </p:sp>
    </p:spTree>
    <p:extLst>
      <p:ext uri="{BB962C8B-B14F-4D97-AF65-F5344CB8AC3E}">
        <p14:creationId xmlns:p14="http://schemas.microsoft.com/office/powerpoint/2010/main" val="121144254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3" name="Rectangle 1"/>
          <p:cNvSpPr>
            <a:spLocks noGrp="1" noChangeArrowheads="1"/>
          </p:cNvSpPr>
          <p:nvPr>
            <p:ph type="title" idx="4294967295"/>
          </p:nvPr>
        </p:nvSpPr>
        <p:spPr>
          <a:xfrm>
            <a:off x="1980049" y="125294"/>
            <a:ext cx="8227583" cy="1440151"/>
          </a:xfrm>
          <a:ln/>
        </p:spPr>
        <p:txBody>
          <a:bodyPr vert="horz" wrap="square" lIns="81646" tIns="42456" rIns="81646" bIns="42456" numCol="1" anchor="ctr" anchorCtr="1" compatLnSpc="1">
            <a:prstTxWarp prst="textNoShape">
              <a:avLst/>
            </a:prstTxWarp>
          </a:bodyPr>
          <a:lstStyle/>
          <a:p>
            <a:pPr hangingPunct="1">
              <a:lnSpc>
                <a:spcPct val="100000"/>
              </a:lnSpc>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pl-PL" altLang="pl-PL" sz="2903" b="1" dirty="0"/>
              <a:t>Zaświadczenia a decyzje deklaratoryjne</a:t>
            </a:r>
          </a:p>
        </p:txBody>
      </p:sp>
      <p:pic>
        <p:nvPicPr>
          <p:cNvPr id="696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6290" y="1620171"/>
            <a:ext cx="6713985" cy="367238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25560">
                <a:solidFill>
                  <a:srgbClr val="385D8A"/>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36082029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za&amp;sacute;wiadczen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8582" y="0"/>
            <a:ext cx="482391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95275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3.bp.blogspot.com/-973jzo8nkmw/Tm0elS1KFQI/AAAAAAAAAGs/xj4B7XKFNq4/s400/zaswiadczenie_b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9235" y="0"/>
            <a:ext cx="594931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37076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g.infor.pl/obrazki/i78/2010/009/i78.2010.009.000.0029.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349" y="545910"/>
            <a:ext cx="11719542" cy="5895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60020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7" name="Rectangle 1"/>
          <p:cNvSpPr>
            <a:spLocks noGrp="1" noChangeArrowheads="1"/>
          </p:cNvSpPr>
          <p:nvPr>
            <p:ph type="body" idx="4294967295"/>
          </p:nvPr>
        </p:nvSpPr>
        <p:spPr>
          <a:xfrm>
            <a:off x="1686258" y="1306218"/>
            <a:ext cx="8653868" cy="5224869"/>
          </a:xfrm>
          <a:ln/>
        </p:spPr>
        <p:txBody>
          <a:bodyPr vert="horz" wrap="square" lIns="81646" tIns="42456" rIns="81646" bIns="42456" numCol="1" anchor="t" anchorCtr="0" compatLnSpc="1">
            <a:prstTxWarp prst="textNoShape">
              <a:avLst/>
            </a:prstTxWarp>
          </a:bodyPr>
          <a:lstStyle/>
          <a:p>
            <a:pPr marL="620718" indent="-619277" hangingPunct="1">
              <a:lnSpc>
                <a:spcPct val="100000"/>
              </a:lnSpc>
              <a:spcBef>
                <a:spcPts val="806"/>
              </a:spcBef>
              <a:spcAft>
                <a:spcPct val="0"/>
              </a:spcAft>
              <a:buClrTx/>
              <a:buSzPct val="45000"/>
              <a:tabLst>
                <a:tab pos="620718" algn="l"/>
                <a:tab pos="715770" algn="l"/>
                <a:tab pos="1123340" algn="l"/>
                <a:tab pos="1530912" algn="l"/>
                <a:tab pos="1938482" algn="l"/>
                <a:tab pos="2346054" algn="l"/>
                <a:tab pos="2753624" algn="l"/>
                <a:tab pos="3161196" algn="l"/>
                <a:tab pos="3568766" algn="l"/>
                <a:tab pos="3976337" algn="l"/>
                <a:tab pos="4383908" algn="l"/>
                <a:tab pos="4791479" algn="l"/>
                <a:tab pos="5199050" algn="l"/>
                <a:tab pos="5606621" algn="l"/>
                <a:tab pos="6014192" algn="l"/>
                <a:tab pos="6421763" algn="l"/>
                <a:tab pos="6829334" algn="l"/>
                <a:tab pos="7236905" algn="l"/>
                <a:tab pos="7644475" algn="l"/>
                <a:tab pos="8052047" algn="l"/>
                <a:tab pos="8459617" algn="l"/>
                <a:tab pos="8537387" algn="l"/>
              </a:tabLst>
            </a:pPr>
            <a:r>
              <a:rPr lang="pl-PL" altLang="pl-PL" sz="1996" i="1">
                <a:cs typeface="Arial" panose="020B0604020202020204" pitchFamily="34" charset="0"/>
              </a:rPr>
              <a:t>„Wydanie zaświadczenia w oparciu o art. 217 § 2 pkt 2 k.p.a. polega na</a:t>
            </a:r>
          </a:p>
          <a:p>
            <a:pPr marL="620718" indent="-619277" hangingPunct="1">
              <a:lnSpc>
                <a:spcPct val="100000"/>
              </a:lnSpc>
              <a:spcBef>
                <a:spcPts val="806"/>
              </a:spcBef>
              <a:spcAft>
                <a:spcPct val="0"/>
              </a:spcAft>
              <a:buClrTx/>
              <a:buSzPct val="45000"/>
              <a:tabLst>
                <a:tab pos="620718" algn="l"/>
                <a:tab pos="715770" algn="l"/>
                <a:tab pos="1123340" algn="l"/>
                <a:tab pos="1530912" algn="l"/>
                <a:tab pos="1938482" algn="l"/>
                <a:tab pos="2346054" algn="l"/>
                <a:tab pos="2753624" algn="l"/>
                <a:tab pos="3161196" algn="l"/>
                <a:tab pos="3568766" algn="l"/>
                <a:tab pos="3976337" algn="l"/>
                <a:tab pos="4383908" algn="l"/>
                <a:tab pos="4791479" algn="l"/>
                <a:tab pos="5199050" algn="l"/>
                <a:tab pos="5606621" algn="l"/>
                <a:tab pos="6014192" algn="l"/>
                <a:tab pos="6421763" algn="l"/>
                <a:tab pos="6829334" algn="l"/>
                <a:tab pos="7236905" algn="l"/>
                <a:tab pos="7644475" algn="l"/>
                <a:tab pos="8052047" algn="l"/>
                <a:tab pos="8459617" algn="l"/>
                <a:tab pos="8537387" algn="l"/>
              </a:tabLst>
            </a:pPr>
            <a:r>
              <a:rPr lang="pl-PL" altLang="pl-PL" sz="1996" i="1">
                <a:cs typeface="Arial" panose="020B0604020202020204" pitchFamily="34" charset="0"/>
              </a:rPr>
              <a:t>przeniesieniu danych znajdujących się w posiadanych przez organ</a:t>
            </a:r>
          </a:p>
          <a:p>
            <a:pPr marL="620718" indent="-619277" hangingPunct="1">
              <a:lnSpc>
                <a:spcPct val="100000"/>
              </a:lnSpc>
              <a:spcBef>
                <a:spcPts val="806"/>
              </a:spcBef>
              <a:spcAft>
                <a:spcPct val="0"/>
              </a:spcAft>
              <a:buClrTx/>
              <a:buSzPct val="45000"/>
              <a:tabLst>
                <a:tab pos="620718" algn="l"/>
                <a:tab pos="715770" algn="l"/>
                <a:tab pos="1123340" algn="l"/>
                <a:tab pos="1530912" algn="l"/>
                <a:tab pos="1938482" algn="l"/>
                <a:tab pos="2346054" algn="l"/>
                <a:tab pos="2753624" algn="l"/>
                <a:tab pos="3161196" algn="l"/>
                <a:tab pos="3568766" algn="l"/>
                <a:tab pos="3976337" algn="l"/>
                <a:tab pos="4383908" algn="l"/>
                <a:tab pos="4791479" algn="l"/>
                <a:tab pos="5199050" algn="l"/>
                <a:tab pos="5606621" algn="l"/>
                <a:tab pos="6014192" algn="l"/>
                <a:tab pos="6421763" algn="l"/>
                <a:tab pos="6829334" algn="l"/>
                <a:tab pos="7236905" algn="l"/>
                <a:tab pos="7644475" algn="l"/>
                <a:tab pos="8052047" algn="l"/>
                <a:tab pos="8459617" algn="l"/>
                <a:tab pos="8537387" algn="l"/>
              </a:tabLst>
            </a:pPr>
            <a:r>
              <a:rPr lang="pl-PL" altLang="pl-PL" sz="1996" i="1">
                <a:cs typeface="Arial" panose="020B0604020202020204" pitchFamily="34" charset="0"/>
              </a:rPr>
              <a:t>rejestrach, ewidencji i innych zbiorach do treści zaświadczenia. Wydanie</a:t>
            </a:r>
          </a:p>
          <a:p>
            <a:pPr marL="620718" indent="-619277" hangingPunct="1">
              <a:lnSpc>
                <a:spcPct val="100000"/>
              </a:lnSpc>
              <a:spcBef>
                <a:spcPts val="806"/>
              </a:spcBef>
              <a:spcAft>
                <a:spcPct val="0"/>
              </a:spcAft>
              <a:buClrTx/>
              <a:buSzPct val="45000"/>
              <a:tabLst>
                <a:tab pos="620718" algn="l"/>
                <a:tab pos="715770" algn="l"/>
                <a:tab pos="1123340" algn="l"/>
                <a:tab pos="1530912" algn="l"/>
                <a:tab pos="1938482" algn="l"/>
                <a:tab pos="2346054" algn="l"/>
                <a:tab pos="2753624" algn="l"/>
                <a:tab pos="3161196" algn="l"/>
                <a:tab pos="3568766" algn="l"/>
                <a:tab pos="3976337" algn="l"/>
                <a:tab pos="4383908" algn="l"/>
                <a:tab pos="4791479" algn="l"/>
                <a:tab pos="5199050" algn="l"/>
                <a:tab pos="5606621" algn="l"/>
                <a:tab pos="6014192" algn="l"/>
                <a:tab pos="6421763" algn="l"/>
                <a:tab pos="6829334" algn="l"/>
                <a:tab pos="7236905" algn="l"/>
                <a:tab pos="7644475" algn="l"/>
                <a:tab pos="8052047" algn="l"/>
                <a:tab pos="8459617" algn="l"/>
                <a:tab pos="8537387" algn="l"/>
              </a:tabLst>
            </a:pPr>
            <a:r>
              <a:rPr lang="pl-PL" altLang="pl-PL" sz="1996" i="1">
                <a:cs typeface="Arial" panose="020B0604020202020204" pitchFamily="34" charset="0"/>
              </a:rPr>
              <a:t>zaświadczenia na tej podstawie jest niedopuszczalne, jeżeli problematyka,</a:t>
            </a:r>
          </a:p>
          <a:p>
            <a:pPr marL="620718" indent="-619277" hangingPunct="1">
              <a:lnSpc>
                <a:spcPct val="100000"/>
              </a:lnSpc>
              <a:spcBef>
                <a:spcPts val="806"/>
              </a:spcBef>
              <a:spcAft>
                <a:spcPct val="0"/>
              </a:spcAft>
              <a:buClrTx/>
              <a:buSzPct val="45000"/>
              <a:tabLst>
                <a:tab pos="620718" algn="l"/>
                <a:tab pos="715770" algn="l"/>
                <a:tab pos="1123340" algn="l"/>
                <a:tab pos="1530912" algn="l"/>
                <a:tab pos="1938482" algn="l"/>
                <a:tab pos="2346054" algn="l"/>
                <a:tab pos="2753624" algn="l"/>
                <a:tab pos="3161196" algn="l"/>
                <a:tab pos="3568766" algn="l"/>
                <a:tab pos="3976337" algn="l"/>
                <a:tab pos="4383908" algn="l"/>
                <a:tab pos="4791479" algn="l"/>
                <a:tab pos="5199050" algn="l"/>
                <a:tab pos="5606621" algn="l"/>
                <a:tab pos="6014192" algn="l"/>
                <a:tab pos="6421763" algn="l"/>
                <a:tab pos="6829334" algn="l"/>
                <a:tab pos="7236905" algn="l"/>
                <a:tab pos="7644475" algn="l"/>
                <a:tab pos="8052047" algn="l"/>
                <a:tab pos="8459617" algn="l"/>
                <a:tab pos="8537387" algn="l"/>
              </a:tabLst>
            </a:pPr>
            <a:r>
              <a:rPr lang="pl-PL" altLang="pl-PL" sz="1996" i="1">
                <a:cs typeface="Arial" panose="020B0604020202020204" pitchFamily="34" charset="0"/>
              </a:rPr>
              <a:t>której żądanie strony dotyczy, jest sporna.”</a:t>
            </a:r>
          </a:p>
          <a:p>
            <a:pPr marL="620718" indent="-619277" hangingPunct="1">
              <a:lnSpc>
                <a:spcPct val="100000"/>
              </a:lnSpc>
              <a:spcBef>
                <a:spcPts val="806"/>
              </a:spcBef>
              <a:spcAft>
                <a:spcPct val="0"/>
              </a:spcAft>
              <a:buClrTx/>
              <a:buSzPct val="45000"/>
              <a:tabLst>
                <a:tab pos="620718" algn="l"/>
                <a:tab pos="715770" algn="l"/>
                <a:tab pos="1123340" algn="l"/>
                <a:tab pos="1530912" algn="l"/>
                <a:tab pos="1938482" algn="l"/>
                <a:tab pos="2346054" algn="l"/>
                <a:tab pos="2753624" algn="l"/>
                <a:tab pos="3161196" algn="l"/>
                <a:tab pos="3568766" algn="l"/>
                <a:tab pos="3976337" algn="l"/>
                <a:tab pos="4383908" algn="l"/>
                <a:tab pos="4791479" algn="l"/>
                <a:tab pos="5199050" algn="l"/>
                <a:tab pos="5606621" algn="l"/>
                <a:tab pos="6014192" algn="l"/>
                <a:tab pos="6421763" algn="l"/>
                <a:tab pos="6829334" algn="l"/>
                <a:tab pos="7236905" algn="l"/>
                <a:tab pos="7644475" algn="l"/>
                <a:tab pos="8052047" algn="l"/>
                <a:tab pos="8459617" algn="l"/>
                <a:tab pos="8537387" algn="l"/>
              </a:tabLst>
            </a:pPr>
            <a:r>
              <a:rPr lang="pl-PL" altLang="pl-PL" sz="1633" b="1">
                <a:cs typeface="Arial" panose="020B0604020202020204" pitchFamily="34" charset="0"/>
              </a:rPr>
              <a:t>Wyrok WSA w Warszawie z dnia 14 sierpnia 2012 r., sygn. akt II SA/Wa 421/12</a:t>
            </a:r>
          </a:p>
          <a:p>
            <a:pPr marL="620718" indent="-619277" hangingPunct="1">
              <a:lnSpc>
                <a:spcPct val="100000"/>
              </a:lnSpc>
              <a:spcBef>
                <a:spcPts val="806"/>
              </a:spcBef>
              <a:spcAft>
                <a:spcPct val="0"/>
              </a:spcAft>
              <a:buClrTx/>
              <a:buSzPct val="45000"/>
              <a:tabLst>
                <a:tab pos="620718" algn="l"/>
                <a:tab pos="715770" algn="l"/>
                <a:tab pos="1123340" algn="l"/>
                <a:tab pos="1530912" algn="l"/>
                <a:tab pos="1938482" algn="l"/>
                <a:tab pos="2346054" algn="l"/>
                <a:tab pos="2753624" algn="l"/>
                <a:tab pos="3161196" algn="l"/>
                <a:tab pos="3568766" algn="l"/>
                <a:tab pos="3976337" algn="l"/>
                <a:tab pos="4383908" algn="l"/>
                <a:tab pos="4791479" algn="l"/>
                <a:tab pos="5199050" algn="l"/>
                <a:tab pos="5606621" algn="l"/>
                <a:tab pos="6014192" algn="l"/>
                <a:tab pos="6421763" algn="l"/>
                <a:tab pos="6829334" algn="l"/>
                <a:tab pos="7236905" algn="l"/>
                <a:tab pos="7644475" algn="l"/>
                <a:tab pos="8052047" algn="l"/>
                <a:tab pos="8459617" algn="l"/>
                <a:tab pos="8537387" algn="l"/>
              </a:tabLst>
            </a:pPr>
            <a:endParaRPr lang="pl-PL" altLang="pl-PL" sz="1633" b="1">
              <a:cs typeface="Arial" panose="020B0604020202020204" pitchFamily="34" charset="0"/>
            </a:endParaRPr>
          </a:p>
          <a:p>
            <a:pPr marL="620718" indent="-619277" hangingPunct="1">
              <a:lnSpc>
                <a:spcPct val="100000"/>
              </a:lnSpc>
              <a:spcBef>
                <a:spcPts val="806"/>
              </a:spcBef>
              <a:spcAft>
                <a:spcPct val="0"/>
              </a:spcAft>
              <a:buClrTx/>
              <a:buSzPct val="45000"/>
              <a:tabLst>
                <a:tab pos="620718" algn="l"/>
                <a:tab pos="715770" algn="l"/>
                <a:tab pos="1123340" algn="l"/>
                <a:tab pos="1530912" algn="l"/>
                <a:tab pos="1938482" algn="l"/>
                <a:tab pos="2346054" algn="l"/>
                <a:tab pos="2753624" algn="l"/>
                <a:tab pos="3161196" algn="l"/>
                <a:tab pos="3568766" algn="l"/>
                <a:tab pos="3976337" algn="l"/>
                <a:tab pos="4383908" algn="l"/>
                <a:tab pos="4791479" algn="l"/>
                <a:tab pos="5199050" algn="l"/>
                <a:tab pos="5606621" algn="l"/>
                <a:tab pos="6014192" algn="l"/>
                <a:tab pos="6421763" algn="l"/>
                <a:tab pos="6829334" algn="l"/>
                <a:tab pos="7236905" algn="l"/>
                <a:tab pos="7644475" algn="l"/>
                <a:tab pos="8052047" algn="l"/>
                <a:tab pos="8459617" algn="l"/>
                <a:tab pos="8537387" algn="l"/>
              </a:tabLst>
            </a:pPr>
            <a:r>
              <a:rPr lang="pl-PL" altLang="pl-PL" sz="1633" b="1">
                <a:cs typeface="Arial" panose="020B0604020202020204" pitchFamily="34" charset="0"/>
              </a:rPr>
              <a:t>  	</a:t>
            </a:r>
          </a:p>
          <a:p>
            <a:pPr marL="620718" indent="-619277" hangingPunct="1">
              <a:lnSpc>
                <a:spcPct val="100000"/>
              </a:lnSpc>
              <a:spcBef>
                <a:spcPts val="806"/>
              </a:spcBef>
              <a:spcAft>
                <a:spcPct val="0"/>
              </a:spcAft>
              <a:buClrTx/>
              <a:buSzPct val="45000"/>
              <a:tabLst>
                <a:tab pos="620718" algn="l"/>
                <a:tab pos="715770" algn="l"/>
                <a:tab pos="1123340" algn="l"/>
                <a:tab pos="1530912" algn="l"/>
                <a:tab pos="1938482" algn="l"/>
                <a:tab pos="2346054" algn="l"/>
                <a:tab pos="2753624" algn="l"/>
                <a:tab pos="3161196" algn="l"/>
                <a:tab pos="3568766" algn="l"/>
                <a:tab pos="3976337" algn="l"/>
                <a:tab pos="4383908" algn="l"/>
                <a:tab pos="4791479" algn="l"/>
                <a:tab pos="5199050" algn="l"/>
                <a:tab pos="5606621" algn="l"/>
                <a:tab pos="6014192" algn="l"/>
                <a:tab pos="6421763" algn="l"/>
                <a:tab pos="6829334" algn="l"/>
                <a:tab pos="7236905" algn="l"/>
                <a:tab pos="7644475" algn="l"/>
                <a:tab pos="8052047" algn="l"/>
                <a:tab pos="8459617" algn="l"/>
                <a:tab pos="8537387" algn="l"/>
              </a:tabLst>
            </a:pPr>
            <a:r>
              <a:rPr lang="pl-PL" altLang="pl-PL" sz="1996" i="1">
                <a:cs typeface="Arial" panose="020B0604020202020204" pitchFamily="34" charset="0"/>
              </a:rPr>
              <a:t>„Możliwe jest ponowne wydanie zaświadczenia w tej samej sprawie bez</a:t>
            </a:r>
          </a:p>
          <a:p>
            <a:pPr marL="620718" indent="-619277" hangingPunct="1">
              <a:lnSpc>
                <a:spcPct val="100000"/>
              </a:lnSpc>
              <a:spcBef>
                <a:spcPts val="806"/>
              </a:spcBef>
              <a:spcAft>
                <a:spcPct val="0"/>
              </a:spcAft>
              <a:buClrTx/>
              <a:buSzPct val="45000"/>
              <a:tabLst>
                <a:tab pos="620718" algn="l"/>
                <a:tab pos="715770" algn="l"/>
                <a:tab pos="1123340" algn="l"/>
                <a:tab pos="1530912" algn="l"/>
                <a:tab pos="1938482" algn="l"/>
                <a:tab pos="2346054" algn="l"/>
                <a:tab pos="2753624" algn="l"/>
                <a:tab pos="3161196" algn="l"/>
                <a:tab pos="3568766" algn="l"/>
                <a:tab pos="3976337" algn="l"/>
                <a:tab pos="4383908" algn="l"/>
                <a:tab pos="4791479" algn="l"/>
                <a:tab pos="5199050" algn="l"/>
                <a:tab pos="5606621" algn="l"/>
                <a:tab pos="6014192" algn="l"/>
                <a:tab pos="6421763" algn="l"/>
                <a:tab pos="6829334" algn="l"/>
                <a:tab pos="7236905" algn="l"/>
                <a:tab pos="7644475" algn="l"/>
                <a:tab pos="8052047" algn="l"/>
                <a:tab pos="8459617" algn="l"/>
                <a:tab pos="8537387" algn="l"/>
              </a:tabLst>
            </a:pPr>
            <a:r>
              <a:rPr lang="pl-PL" altLang="pl-PL" sz="1996" i="1">
                <a:cs typeface="Arial" panose="020B0604020202020204" pitchFamily="34" charset="0"/>
              </a:rPr>
              <a:t>uprzedniego korygowania czy też unieważniania pierwotnie wydanego</a:t>
            </a:r>
          </a:p>
          <a:p>
            <a:pPr marL="620718" indent="-619277" hangingPunct="1">
              <a:lnSpc>
                <a:spcPct val="100000"/>
              </a:lnSpc>
              <a:spcBef>
                <a:spcPts val="806"/>
              </a:spcBef>
              <a:spcAft>
                <a:spcPct val="0"/>
              </a:spcAft>
              <a:buClrTx/>
              <a:buSzPct val="45000"/>
              <a:tabLst>
                <a:tab pos="620718" algn="l"/>
                <a:tab pos="715770" algn="l"/>
                <a:tab pos="1123340" algn="l"/>
                <a:tab pos="1530912" algn="l"/>
                <a:tab pos="1938482" algn="l"/>
                <a:tab pos="2346054" algn="l"/>
                <a:tab pos="2753624" algn="l"/>
                <a:tab pos="3161196" algn="l"/>
                <a:tab pos="3568766" algn="l"/>
                <a:tab pos="3976337" algn="l"/>
                <a:tab pos="4383908" algn="l"/>
                <a:tab pos="4791479" algn="l"/>
                <a:tab pos="5199050" algn="l"/>
                <a:tab pos="5606621" algn="l"/>
                <a:tab pos="6014192" algn="l"/>
                <a:tab pos="6421763" algn="l"/>
                <a:tab pos="6829334" algn="l"/>
                <a:tab pos="7236905" algn="l"/>
                <a:tab pos="7644475" algn="l"/>
                <a:tab pos="8052047" algn="l"/>
                <a:tab pos="8459617" algn="l"/>
                <a:tab pos="8537387" algn="l"/>
              </a:tabLst>
            </a:pPr>
            <a:r>
              <a:rPr lang="pl-PL" altLang="pl-PL" sz="1996" i="1">
                <a:cs typeface="Arial" panose="020B0604020202020204" pitchFamily="34" charset="0"/>
              </a:rPr>
              <a:t>zaświadczenia z tego względu, że jest ono rodzajem czynności faktycznej.”</a:t>
            </a:r>
          </a:p>
          <a:p>
            <a:pPr marL="620718" indent="-619277" hangingPunct="1">
              <a:lnSpc>
                <a:spcPct val="100000"/>
              </a:lnSpc>
              <a:spcBef>
                <a:spcPts val="806"/>
              </a:spcBef>
              <a:spcAft>
                <a:spcPct val="0"/>
              </a:spcAft>
              <a:buClrTx/>
              <a:buSzPct val="45000"/>
              <a:tabLst>
                <a:tab pos="620718" algn="l"/>
                <a:tab pos="715770" algn="l"/>
                <a:tab pos="1123340" algn="l"/>
                <a:tab pos="1530912" algn="l"/>
                <a:tab pos="1938482" algn="l"/>
                <a:tab pos="2346054" algn="l"/>
                <a:tab pos="2753624" algn="l"/>
                <a:tab pos="3161196" algn="l"/>
                <a:tab pos="3568766" algn="l"/>
                <a:tab pos="3976337" algn="l"/>
                <a:tab pos="4383908" algn="l"/>
                <a:tab pos="4791479" algn="l"/>
                <a:tab pos="5199050" algn="l"/>
                <a:tab pos="5606621" algn="l"/>
                <a:tab pos="6014192" algn="l"/>
                <a:tab pos="6421763" algn="l"/>
                <a:tab pos="6829334" algn="l"/>
                <a:tab pos="7236905" algn="l"/>
                <a:tab pos="7644475" algn="l"/>
                <a:tab pos="8052047" algn="l"/>
                <a:tab pos="8459617" algn="l"/>
                <a:tab pos="8537387" algn="l"/>
              </a:tabLst>
            </a:pPr>
            <a:r>
              <a:rPr lang="pl-PL" altLang="pl-PL" sz="1633" b="1">
                <a:cs typeface="Arial" panose="020B0604020202020204" pitchFamily="34" charset="0"/>
              </a:rPr>
              <a:t>Wyrok WSA w Łodzi z dnia 30 marca 2012 r., sygn. akt II SA/Łd 53/12  </a:t>
            </a:r>
          </a:p>
          <a:p>
            <a:pPr marL="620718" indent="-619277" hangingPunct="1">
              <a:lnSpc>
                <a:spcPct val="100000"/>
              </a:lnSpc>
              <a:spcBef>
                <a:spcPts val="806"/>
              </a:spcBef>
              <a:spcAft>
                <a:spcPct val="0"/>
              </a:spcAft>
              <a:buClrTx/>
              <a:buSzPct val="45000"/>
              <a:tabLst>
                <a:tab pos="620718" algn="l"/>
                <a:tab pos="715770" algn="l"/>
                <a:tab pos="1123340" algn="l"/>
                <a:tab pos="1530912" algn="l"/>
                <a:tab pos="1938482" algn="l"/>
                <a:tab pos="2346054" algn="l"/>
                <a:tab pos="2753624" algn="l"/>
                <a:tab pos="3161196" algn="l"/>
                <a:tab pos="3568766" algn="l"/>
                <a:tab pos="3976337" algn="l"/>
                <a:tab pos="4383908" algn="l"/>
                <a:tab pos="4791479" algn="l"/>
                <a:tab pos="5199050" algn="l"/>
                <a:tab pos="5606621" algn="l"/>
                <a:tab pos="6014192" algn="l"/>
                <a:tab pos="6421763" algn="l"/>
                <a:tab pos="6829334" algn="l"/>
                <a:tab pos="7236905" algn="l"/>
                <a:tab pos="7644475" algn="l"/>
                <a:tab pos="8052047" algn="l"/>
                <a:tab pos="8459617" algn="l"/>
                <a:tab pos="8537387" algn="l"/>
              </a:tabLst>
            </a:pPr>
            <a:endParaRPr lang="pl-PL" altLang="pl-PL" sz="1633" b="1">
              <a:cs typeface="Arial" panose="020B0604020202020204" pitchFamily="34" charset="0"/>
            </a:endParaRPr>
          </a:p>
        </p:txBody>
      </p:sp>
      <p:sp>
        <p:nvSpPr>
          <p:cNvPr id="70658" name="Rectangle 2"/>
          <p:cNvSpPr>
            <a:spLocks noGrp="1" noChangeArrowheads="1"/>
          </p:cNvSpPr>
          <p:nvPr>
            <p:ph type="title" idx="4294967295"/>
          </p:nvPr>
        </p:nvSpPr>
        <p:spPr>
          <a:xfrm>
            <a:off x="1949805" y="162738"/>
            <a:ext cx="8227584" cy="1018186"/>
          </a:xfrm>
          <a:ln/>
        </p:spPr>
        <p:txBody>
          <a:bodyPr vert="horz" wrap="square" lIns="81646" tIns="42456" rIns="81646" bIns="42456" numCol="1" anchor="ctr" anchorCtr="1" compatLnSpc="1">
            <a:prstTxWarp prst="textNoShape">
              <a:avLst/>
            </a:prstTxWarp>
          </a:bodyPr>
          <a:lstStyle/>
          <a:p>
            <a:pPr hangingPunct="1">
              <a:lnSpc>
                <a:spcPct val="100000"/>
              </a:lnSpc>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pl-PL" altLang="pl-PL" sz="2903" b="1">
                <a:solidFill>
                  <a:srgbClr val="5C8526"/>
                </a:solidFill>
              </a:rPr>
              <a:t>Przykłady z orzecznictwa:</a:t>
            </a:r>
          </a:p>
        </p:txBody>
      </p:sp>
    </p:spTree>
    <p:extLst>
      <p:ext uri="{BB962C8B-B14F-4D97-AF65-F5344CB8AC3E}">
        <p14:creationId xmlns:p14="http://schemas.microsoft.com/office/powerpoint/2010/main" val="277941894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5" name="Rectangle 1"/>
          <p:cNvSpPr>
            <a:spLocks noGrp="1" noChangeArrowheads="1"/>
          </p:cNvSpPr>
          <p:nvPr>
            <p:ph type="title"/>
          </p:nvPr>
        </p:nvSpPr>
        <p:spPr>
          <a:xfrm>
            <a:off x="1981200" y="274638"/>
            <a:ext cx="8229600" cy="1143000"/>
          </a:xfrm>
          <a:ln/>
        </p:spPr>
        <p:txBody>
          <a:bodyPr/>
          <a:lstStyle/>
          <a:p>
            <a:pPr>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altLang="pl-PL" sz="3200" dirty="0"/>
              <a:t>Podział prawa administracyjnego</a:t>
            </a:r>
          </a:p>
        </p:txBody>
      </p:sp>
      <p:pic>
        <p:nvPicPr>
          <p:cNvPr id="624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514600"/>
            <a:ext cx="7620000" cy="23939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4713231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1" name="Rectangle 1"/>
          <p:cNvSpPr>
            <a:spLocks noGrp="1" noChangeArrowheads="1"/>
          </p:cNvSpPr>
          <p:nvPr>
            <p:ph type="body" idx="4294967295"/>
          </p:nvPr>
        </p:nvSpPr>
        <p:spPr>
          <a:xfrm>
            <a:off x="1686258" y="1306218"/>
            <a:ext cx="8818045" cy="5389046"/>
          </a:xfrm>
          <a:ln/>
        </p:spPr>
        <p:txBody>
          <a:bodyPr vert="horz" wrap="square" lIns="81646" tIns="42456" rIns="81646" bIns="42456" numCol="1" anchor="t" anchorCtr="0" compatLnSpc="1">
            <a:prstTxWarp prst="textNoShape">
              <a:avLst/>
            </a:prstTxWarp>
          </a:bodyPr>
          <a:lstStyle/>
          <a:p>
            <a:pPr marL="620718" indent="-619277" hangingPunct="1">
              <a:lnSpc>
                <a:spcPct val="100000"/>
              </a:lnSpc>
              <a:spcBef>
                <a:spcPts val="806"/>
              </a:spcBef>
              <a:spcAft>
                <a:spcPct val="0"/>
              </a:spcAft>
              <a:buClrTx/>
              <a:buSzPct val="45000"/>
              <a:tabLst>
                <a:tab pos="620718" algn="l"/>
                <a:tab pos="715770" algn="l"/>
                <a:tab pos="1123340" algn="l"/>
                <a:tab pos="1530912" algn="l"/>
                <a:tab pos="1938482" algn="l"/>
                <a:tab pos="2346054" algn="l"/>
                <a:tab pos="2753624" algn="l"/>
                <a:tab pos="3161196" algn="l"/>
                <a:tab pos="3568766" algn="l"/>
                <a:tab pos="3976337" algn="l"/>
                <a:tab pos="4383908" algn="l"/>
                <a:tab pos="4791479" algn="l"/>
                <a:tab pos="5199050" algn="l"/>
                <a:tab pos="5606621" algn="l"/>
                <a:tab pos="6014192" algn="l"/>
                <a:tab pos="6421763" algn="l"/>
                <a:tab pos="6829334" algn="l"/>
                <a:tab pos="7236905" algn="l"/>
                <a:tab pos="7644475" algn="l"/>
                <a:tab pos="8052047" algn="l"/>
                <a:tab pos="8459617" algn="l"/>
                <a:tab pos="8537387" algn="l"/>
              </a:tabLst>
            </a:pPr>
            <a:r>
              <a:rPr lang="pl-PL" altLang="pl-PL" sz="1996" i="1">
                <a:cs typeface="Arial" panose="020B0604020202020204" pitchFamily="34" charset="0"/>
              </a:rPr>
              <a:t>„Zaświadczenie stanowi urzędowe potwierdzenie określonych faktów lub</a:t>
            </a:r>
          </a:p>
          <a:p>
            <a:pPr marL="620718" indent="-619277" hangingPunct="1">
              <a:lnSpc>
                <a:spcPct val="100000"/>
              </a:lnSpc>
              <a:spcBef>
                <a:spcPts val="806"/>
              </a:spcBef>
              <a:spcAft>
                <a:spcPct val="0"/>
              </a:spcAft>
              <a:buClrTx/>
              <a:buSzPct val="45000"/>
              <a:tabLst>
                <a:tab pos="620718" algn="l"/>
                <a:tab pos="715770" algn="l"/>
                <a:tab pos="1123340" algn="l"/>
                <a:tab pos="1530912" algn="l"/>
                <a:tab pos="1938482" algn="l"/>
                <a:tab pos="2346054" algn="l"/>
                <a:tab pos="2753624" algn="l"/>
                <a:tab pos="3161196" algn="l"/>
                <a:tab pos="3568766" algn="l"/>
                <a:tab pos="3976337" algn="l"/>
                <a:tab pos="4383908" algn="l"/>
                <a:tab pos="4791479" algn="l"/>
                <a:tab pos="5199050" algn="l"/>
                <a:tab pos="5606621" algn="l"/>
                <a:tab pos="6014192" algn="l"/>
                <a:tab pos="6421763" algn="l"/>
                <a:tab pos="6829334" algn="l"/>
                <a:tab pos="7236905" algn="l"/>
                <a:tab pos="7644475" algn="l"/>
                <a:tab pos="8052047" algn="l"/>
                <a:tab pos="8459617" algn="l"/>
                <a:tab pos="8537387" algn="l"/>
              </a:tabLst>
            </a:pPr>
            <a:r>
              <a:rPr lang="pl-PL" altLang="pl-PL" sz="1996" i="1">
                <a:cs typeface="Arial" panose="020B0604020202020204" pitchFamily="34" charset="0"/>
              </a:rPr>
              <a:t>stanu prawnego, wobec czego stanowi wyłącznie przejaw wiedzy organu co</a:t>
            </a:r>
          </a:p>
          <a:p>
            <a:pPr marL="620718" indent="-619277" hangingPunct="1">
              <a:lnSpc>
                <a:spcPct val="100000"/>
              </a:lnSpc>
              <a:spcBef>
                <a:spcPts val="806"/>
              </a:spcBef>
              <a:spcAft>
                <a:spcPct val="0"/>
              </a:spcAft>
              <a:buClrTx/>
              <a:buSzPct val="45000"/>
              <a:tabLst>
                <a:tab pos="620718" algn="l"/>
                <a:tab pos="715770" algn="l"/>
                <a:tab pos="1123340" algn="l"/>
                <a:tab pos="1530912" algn="l"/>
                <a:tab pos="1938482" algn="l"/>
                <a:tab pos="2346054" algn="l"/>
                <a:tab pos="2753624" algn="l"/>
                <a:tab pos="3161196" algn="l"/>
                <a:tab pos="3568766" algn="l"/>
                <a:tab pos="3976337" algn="l"/>
                <a:tab pos="4383908" algn="l"/>
                <a:tab pos="4791479" algn="l"/>
                <a:tab pos="5199050" algn="l"/>
                <a:tab pos="5606621" algn="l"/>
                <a:tab pos="6014192" algn="l"/>
                <a:tab pos="6421763" algn="l"/>
                <a:tab pos="6829334" algn="l"/>
                <a:tab pos="7236905" algn="l"/>
                <a:tab pos="7644475" algn="l"/>
                <a:tab pos="8052047" algn="l"/>
                <a:tab pos="8459617" algn="l"/>
                <a:tab pos="8537387" algn="l"/>
              </a:tabLst>
            </a:pPr>
            <a:r>
              <a:rPr lang="pl-PL" altLang="pl-PL" sz="1996" i="1">
                <a:cs typeface="Arial" panose="020B0604020202020204" pitchFamily="34" charset="0"/>
              </a:rPr>
              <a:t>do określonych okoliczności faktycznych i prawnych, a więc nie może być</a:t>
            </a:r>
          </a:p>
          <a:p>
            <a:pPr marL="620718" indent="-619277" hangingPunct="1">
              <a:lnSpc>
                <a:spcPct val="100000"/>
              </a:lnSpc>
              <a:spcBef>
                <a:spcPts val="806"/>
              </a:spcBef>
              <a:spcAft>
                <a:spcPct val="0"/>
              </a:spcAft>
              <a:buClrTx/>
              <a:buSzPct val="45000"/>
              <a:tabLst>
                <a:tab pos="620718" algn="l"/>
                <a:tab pos="715770" algn="l"/>
                <a:tab pos="1123340" algn="l"/>
                <a:tab pos="1530912" algn="l"/>
                <a:tab pos="1938482" algn="l"/>
                <a:tab pos="2346054" algn="l"/>
                <a:tab pos="2753624" algn="l"/>
                <a:tab pos="3161196" algn="l"/>
                <a:tab pos="3568766" algn="l"/>
                <a:tab pos="3976337" algn="l"/>
                <a:tab pos="4383908" algn="l"/>
                <a:tab pos="4791479" algn="l"/>
                <a:tab pos="5199050" algn="l"/>
                <a:tab pos="5606621" algn="l"/>
                <a:tab pos="6014192" algn="l"/>
                <a:tab pos="6421763" algn="l"/>
                <a:tab pos="6829334" algn="l"/>
                <a:tab pos="7236905" algn="l"/>
                <a:tab pos="7644475" algn="l"/>
                <a:tab pos="8052047" algn="l"/>
                <a:tab pos="8459617" algn="l"/>
                <a:tab pos="8537387" algn="l"/>
              </a:tabLst>
            </a:pPr>
            <a:r>
              <a:rPr lang="pl-PL" altLang="pl-PL" sz="1996" i="1">
                <a:cs typeface="Arial" panose="020B0604020202020204" pitchFamily="34" charset="0"/>
              </a:rPr>
              <a:t>traktowane jako oświadczenie woli organu, co nadawałoby mu charakter</a:t>
            </a:r>
          </a:p>
          <a:p>
            <a:pPr marL="620718" indent="-619277" hangingPunct="1">
              <a:lnSpc>
                <a:spcPct val="100000"/>
              </a:lnSpc>
              <a:spcBef>
                <a:spcPts val="806"/>
              </a:spcBef>
              <a:spcAft>
                <a:spcPct val="0"/>
              </a:spcAft>
              <a:buClrTx/>
              <a:buSzPct val="45000"/>
              <a:tabLst>
                <a:tab pos="620718" algn="l"/>
                <a:tab pos="715770" algn="l"/>
                <a:tab pos="1123340" algn="l"/>
                <a:tab pos="1530912" algn="l"/>
                <a:tab pos="1938482" algn="l"/>
                <a:tab pos="2346054" algn="l"/>
                <a:tab pos="2753624" algn="l"/>
                <a:tab pos="3161196" algn="l"/>
                <a:tab pos="3568766" algn="l"/>
                <a:tab pos="3976337" algn="l"/>
                <a:tab pos="4383908" algn="l"/>
                <a:tab pos="4791479" algn="l"/>
                <a:tab pos="5199050" algn="l"/>
                <a:tab pos="5606621" algn="l"/>
                <a:tab pos="6014192" algn="l"/>
                <a:tab pos="6421763" algn="l"/>
                <a:tab pos="6829334" algn="l"/>
                <a:tab pos="7236905" algn="l"/>
                <a:tab pos="7644475" algn="l"/>
                <a:tab pos="8052047" algn="l"/>
                <a:tab pos="8459617" algn="l"/>
                <a:tab pos="8537387" algn="l"/>
              </a:tabLst>
            </a:pPr>
            <a:r>
              <a:rPr lang="pl-PL" altLang="pl-PL" sz="1996" i="1">
                <a:cs typeface="Arial" panose="020B0604020202020204" pitchFamily="34" charset="0"/>
              </a:rPr>
              <a:t>władczy. Zaświadczenie stanowi działanie faktyczne administracji i zalicza</a:t>
            </a:r>
          </a:p>
          <a:p>
            <a:pPr marL="620718" indent="-619277" hangingPunct="1">
              <a:lnSpc>
                <a:spcPct val="100000"/>
              </a:lnSpc>
              <a:spcBef>
                <a:spcPts val="806"/>
              </a:spcBef>
              <a:spcAft>
                <a:spcPct val="0"/>
              </a:spcAft>
              <a:buClrTx/>
              <a:buSzPct val="45000"/>
              <a:tabLst>
                <a:tab pos="620718" algn="l"/>
                <a:tab pos="715770" algn="l"/>
                <a:tab pos="1123340" algn="l"/>
                <a:tab pos="1530912" algn="l"/>
                <a:tab pos="1938482" algn="l"/>
                <a:tab pos="2346054" algn="l"/>
                <a:tab pos="2753624" algn="l"/>
                <a:tab pos="3161196" algn="l"/>
                <a:tab pos="3568766" algn="l"/>
                <a:tab pos="3976337" algn="l"/>
                <a:tab pos="4383908" algn="l"/>
                <a:tab pos="4791479" algn="l"/>
                <a:tab pos="5199050" algn="l"/>
                <a:tab pos="5606621" algn="l"/>
                <a:tab pos="6014192" algn="l"/>
                <a:tab pos="6421763" algn="l"/>
                <a:tab pos="6829334" algn="l"/>
                <a:tab pos="7236905" algn="l"/>
                <a:tab pos="7644475" algn="l"/>
                <a:tab pos="8052047" algn="l"/>
                <a:tab pos="8459617" algn="l"/>
                <a:tab pos="8537387" algn="l"/>
              </a:tabLst>
            </a:pPr>
            <a:r>
              <a:rPr lang="pl-PL" altLang="pl-PL" sz="1996" i="1">
                <a:cs typeface="Arial" panose="020B0604020202020204" pitchFamily="34" charset="0"/>
              </a:rPr>
              <a:t>się do tzw. działań materialno-technicznych administracji. W odróżnieniu od</a:t>
            </a:r>
          </a:p>
          <a:p>
            <a:pPr marL="620718" indent="-619277" hangingPunct="1">
              <a:lnSpc>
                <a:spcPct val="100000"/>
              </a:lnSpc>
              <a:spcBef>
                <a:spcPts val="806"/>
              </a:spcBef>
              <a:spcAft>
                <a:spcPct val="0"/>
              </a:spcAft>
              <a:buClrTx/>
              <a:buSzPct val="45000"/>
              <a:tabLst>
                <a:tab pos="620718" algn="l"/>
                <a:tab pos="715770" algn="l"/>
                <a:tab pos="1123340" algn="l"/>
                <a:tab pos="1530912" algn="l"/>
                <a:tab pos="1938482" algn="l"/>
                <a:tab pos="2346054" algn="l"/>
                <a:tab pos="2753624" algn="l"/>
                <a:tab pos="3161196" algn="l"/>
                <a:tab pos="3568766" algn="l"/>
                <a:tab pos="3976337" algn="l"/>
                <a:tab pos="4383908" algn="l"/>
                <a:tab pos="4791479" algn="l"/>
                <a:tab pos="5199050" algn="l"/>
                <a:tab pos="5606621" algn="l"/>
                <a:tab pos="6014192" algn="l"/>
                <a:tab pos="6421763" algn="l"/>
                <a:tab pos="6829334" algn="l"/>
                <a:tab pos="7236905" algn="l"/>
                <a:tab pos="7644475" algn="l"/>
                <a:tab pos="8052047" algn="l"/>
                <a:tab pos="8459617" algn="l"/>
                <a:tab pos="8537387" algn="l"/>
              </a:tabLst>
            </a:pPr>
            <a:r>
              <a:rPr lang="pl-PL" altLang="pl-PL" sz="1996" i="1">
                <a:cs typeface="Arial" panose="020B0604020202020204" pitchFamily="34" charset="0"/>
              </a:rPr>
              <a:t>decyzji nie wiąże organu. Zaświadczenie, mimo że kwalifikowane do</a:t>
            </a:r>
          </a:p>
          <a:p>
            <a:pPr marL="620718" indent="-619277" hangingPunct="1">
              <a:lnSpc>
                <a:spcPct val="100000"/>
              </a:lnSpc>
              <a:spcBef>
                <a:spcPts val="806"/>
              </a:spcBef>
              <a:spcAft>
                <a:spcPct val="0"/>
              </a:spcAft>
              <a:buClrTx/>
              <a:buSzPct val="45000"/>
              <a:tabLst>
                <a:tab pos="620718" algn="l"/>
                <a:tab pos="715770" algn="l"/>
                <a:tab pos="1123340" algn="l"/>
                <a:tab pos="1530912" algn="l"/>
                <a:tab pos="1938482" algn="l"/>
                <a:tab pos="2346054" algn="l"/>
                <a:tab pos="2753624" algn="l"/>
                <a:tab pos="3161196" algn="l"/>
                <a:tab pos="3568766" algn="l"/>
                <a:tab pos="3976337" algn="l"/>
                <a:tab pos="4383908" algn="l"/>
                <a:tab pos="4791479" algn="l"/>
                <a:tab pos="5199050" algn="l"/>
                <a:tab pos="5606621" algn="l"/>
                <a:tab pos="6014192" algn="l"/>
                <a:tab pos="6421763" algn="l"/>
                <a:tab pos="6829334" algn="l"/>
                <a:tab pos="7236905" algn="l"/>
                <a:tab pos="7644475" algn="l"/>
                <a:tab pos="8052047" algn="l"/>
                <a:tab pos="8459617" algn="l"/>
                <a:tab pos="8537387" algn="l"/>
              </a:tabLst>
            </a:pPr>
            <a:r>
              <a:rPr lang="pl-PL" altLang="pl-PL" sz="1996" i="1">
                <a:cs typeface="Arial" panose="020B0604020202020204" pitchFamily="34" charset="0"/>
              </a:rPr>
              <a:t>czynności materialno-technicznych, pośrednio może wywoływać skutki</a:t>
            </a:r>
          </a:p>
          <a:p>
            <a:pPr marL="620718" indent="-619277" hangingPunct="1">
              <a:lnSpc>
                <a:spcPct val="100000"/>
              </a:lnSpc>
              <a:spcBef>
                <a:spcPts val="806"/>
              </a:spcBef>
              <a:spcAft>
                <a:spcPct val="0"/>
              </a:spcAft>
              <a:buClrTx/>
              <a:buSzPct val="45000"/>
              <a:tabLst>
                <a:tab pos="620718" algn="l"/>
                <a:tab pos="715770" algn="l"/>
                <a:tab pos="1123340" algn="l"/>
                <a:tab pos="1530912" algn="l"/>
                <a:tab pos="1938482" algn="l"/>
                <a:tab pos="2346054" algn="l"/>
                <a:tab pos="2753624" algn="l"/>
                <a:tab pos="3161196" algn="l"/>
                <a:tab pos="3568766" algn="l"/>
                <a:tab pos="3976337" algn="l"/>
                <a:tab pos="4383908" algn="l"/>
                <a:tab pos="4791479" algn="l"/>
                <a:tab pos="5199050" algn="l"/>
                <a:tab pos="5606621" algn="l"/>
                <a:tab pos="6014192" algn="l"/>
                <a:tab pos="6421763" algn="l"/>
                <a:tab pos="6829334" algn="l"/>
                <a:tab pos="7236905" algn="l"/>
                <a:tab pos="7644475" algn="l"/>
                <a:tab pos="8052047" algn="l"/>
                <a:tab pos="8459617" algn="l"/>
                <a:tab pos="8537387" algn="l"/>
              </a:tabLst>
            </a:pPr>
            <a:r>
              <a:rPr lang="pl-PL" altLang="pl-PL" sz="1996" i="1">
                <a:cs typeface="Arial" panose="020B0604020202020204" pitchFamily="34" charset="0"/>
              </a:rPr>
              <a:t>prawne, gdyż stanowić może dowód w postępowaniu wyjaśniającym jako</a:t>
            </a:r>
          </a:p>
          <a:p>
            <a:pPr marL="620718" indent="-619277" hangingPunct="1">
              <a:lnSpc>
                <a:spcPct val="100000"/>
              </a:lnSpc>
              <a:spcBef>
                <a:spcPts val="806"/>
              </a:spcBef>
              <a:spcAft>
                <a:spcPct val="0"/>
              </a:spcAft>
              <a:buClrTx/>
              <a:buSzPct val="45000"/>
              <a:tabLst>
                <a:tab pos="620718" algn="l"/>
                <a:tab pos="715770" algn="l"/>
                <a:tab pos="1123340" algn="l"/>
                <a:tab pos="1530912" algn="l"/>
                <a:tab pos="1938482" algn="l"/>
                <a:tab pos="2346054" algn="l"/>
                <a:tab pos="2753624" algn="l"/>
                <a:tab pos="3161196" algn="l"/>
                <a:tab pos="3568766" algn="l"/>
                <a:tab pos="3976337" algn="l"/>
                <a:tab pos="4383908" algn="l"/>
                <a:tab pos="4791479" algn="l"/>
                <a:tab pos="5199050" algn="l"/>
                <a:tab pos="5606621" algn="l"/>
                <a:tab pos="6014192" algn="l"/>
                <a:tab pos="6421763" algn="l"/>
                <a:tab pos="6829334" algn="l"/>
                <a:tab pos="7236905" algn="l"/>
                <a:tab pos="7644475" algn="l"/>
                <a:tab pos="8052047" algn="l"/>
                <a:tab pos="8459617" algn="l"/>
                <a:tab pos="8537387" algn="l"/>
              </a:tabLst>
            </a:pPr>
            <a:r>
              <a:rPr lang="pl-PL" altLang="pl-PL" sz="1996" i="1">
                <a:cs typeface="Arial" panose="020B0604020202020204" pitchFamily="34" charset="0"/>
              </a:rPr>
              <a:t>rodzaj dokumentu urzędowego w rozumieniu art. 76 k.p.a.”</a:t>
            </a:r>
          </a:p>
          <a:p>
            <a:pPr marL="620718" indent="-619277" hangingPunct="1">
              <a:lnSpc>
                <a:spcPct val="100000"/>
              </a:lnSpc>
              <a:spcBef>
                <a:spcPts val="806"/>
              </a:spcBef>
              <a:spcAft>
                <a:spcPct val="0"/>
              </a:spcAft>
              <a:buClrTx/>
              <a:buSzPct val="45000"/>
              <a:tabLst>
                <a:tab pos="620718" algn="l"/>
                <a:tab pos="715770" algn="l"/>
                <a:tab pos="1123340" algn="l"/>
                <a:tab pos="1530912" algn="l"/>
                <a:tab pos="1938482" algn="l"/>
                <a:tab pos="2346054" algn="l"/>
                <a:tab pos="2753624" algn="l"/>
                <a:tab pos="3161196" algn="l"/>
                <a:tab pos="3568766" algn="l"/>
                <a:tab pos="3976337" algn="l"/>
                <a:tab pos="4383908" algn="l"/>
                <a:tab pos="4791479" algn="l"/>
                <a:tab pos="5199050" algn="l"/>
                <a:tab pos="5606621" algn="l"/>
                <a:tab pos="6014192" algn="l"/>
                <a:tab pos="6421763" algn="l"/>
                <a:tab pos="6829334" algn="l"/>
                <a:tab pos="7236905" algn="l"/>
                <a:tab pos="7644475" algn="l"/>
                <a:tab pos="8052047" algn="l"/>
                <a:tab pos="8459617" algn="l"/>
                <a:tab pos="8537387" algn="l"/>
              </a:tabLst>
            </a:pPr>
            <a:r>
              <a:rPr lang="pl-PL" altLang="pl-PL" sz="1633" b="1">
                <a:cs typeface="Arial" panose="020B0604020202020204" pitchFamily="34" charset="0"/>
              </a:rPr>
              <a:t>Wyrok WSA w Warszawie z dnia 14 marca 2012 r., sygn. akt I SA/Wa 449/11</a:t>
            </a:r>
          </a:p>
        </p:txBody>
      </p:sp>
      <p:sp>
        <p:nvSpPr>
          <p:cNvPr id="71682" name="Rectangle 2"/>
          <p:cNvSpPr>
            <a:spLocks noGrp="1" noChangeArrowheads="1"/>
          </p:cNvSpPr>
          <p:nvPr>
            <p:ph type="title" idx="4294967295"/>
          </p:nvPr>
        </p:nvSpPr>
        <p:spPr>
          <a:xfrm>
            <a:off x="1949805" y="125294"/>
            <a:ext cx="8227584" cy="1018186"/>
          </a:xfrm>
          <a:ln/>
        </p:spPr>
        <p:txBody>
          <a:bodyPr vert="horz" wrap="square" lIns="81646" tIns="42456" rIns="81646" bIns="42456" numCol="1" anchor="ctr" anchorCtr="1" compatLnSpc="1">
            <a:prstTxWarp prst="textNoShape">
              <a:avLst/>
            </a:prstTxWarp>
          </a:bodyPr>
          <a:lstStyle/>
          <a:p>
            <a:pPr hangingPunct="1">
              <a:lnSpc>
                <a:spcPct val="100000"/>
              </a:lnSpc>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pl-PL" altLang="pl-PL" sz="2903" b="1">
                <a:solidFill>
                  <a:srgbClr val="5C8526"/>
                </a:solidFill>
              </a:rPr>
              <a:t>Przykłady z orzecznictwa:</a:t>
            </a:r>
          </a:p>
        </p:txBody>
      </p:sp>
    </p:spTree>
    <p:extLst>
      <p:ext uri="{BB962C8B-B14F-4D97-AF65-F5344CB8AC3E}">
        <p14:creationId xmlns:p14="http://schemas.microsoft.com/office/powerpoint/2010/main" val="265383018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5" name="Rectangle 1"/>
          <p:cNvSpPr>
            <a:spLocks noGrp="1" noChangeArrowheads="1"/>
          </p:cNvSpPr>
          <p:nvPr>
            <p:ph type="body" idx="4294967295"/>
          </p:nvPr>
        </p:nvSpPr>
        <p:spPr>
          <a:xfrm>
            <a:off x="1686258" y="979303"/>
            <a:ext cx="8818045" cy="5715961"/>
          </a:xfrm>
          <a:ln/>
        </p:spPr>
        <p:txBody>
          <a:bodyPr vert="horz" wrap="square" lIns="81646" tIns="42456" rIns="81646" bIns="42456" numCol="1" anchor="t" anchorCtr="0" compatLnSpc="1">
            <a:prstTxWarp prst="textNoShape">
              <a:avLst/>
            </a:prstTxWarp>
          </a:bodyPr>
          <a:lstStyle/>
          <a:p>
            <a:pPr marL="620718" indent="-619277" hangingPunct="1">
              <a:lnSpc>
                <a:spcPct val="100000"/>
              </a:lnSpc>
              <a:spcBef>
                <a:spcPts val="806"/>
              </a:spcBef>
              <a:spcAft>
                <a:spcPct val="0"/>
              </a:spcAft>
              <a:buClrTx/>
              <a:buSzPct val="45000"/>
              <a:tabLst>
                <a:tab pos="620718" algn="l"/>
                <a:tab pos="715770" algn="l"/>
                <a:tab pos="1123340" algn="l"/>
                <a:tab pos="1530912" algn="l"/>
                <a:tab pos="1938482" algn="l"/>
                <a:tab pos="2346054" algn="l"/>
                <a:tab pos="2753624" algn="l"/>
                <a:tab pos="3161196" algn="l"/>
                <a:tab pos="3568766" algn="l"/>
                <a:tab pos="3976337" algn="l"/>
                <a:tab pos="4383908" algn="l"/>
                <a:tab pos="4791479" algn="l"/>
                <a:tab pos="5199050" algn="l"/>
                <a:tab pos="5606621" algn="l"/>
                <a:tab pos="6014192" algn="l"/>
                <a:tab pos="6421763" algn="l"/>
                <a:tab pos="6829334" algn="l"/>
                <a:tab pos="7236905" algn="l"/>
                <a:tab pos="7644475" algn="l"/>
                <a:tab pos="8052047" algn="l"/>
                <a:tab pos="8459617" algn="l"/>
                <a:tab pos="8537387" algn="l"/>
              </a:tabLst>
            </a:pPr>
            <a:r>
              <a:rPr lang="pl-PL" altLang="pl-PL" sz="1996" i="1" dirty="0">
                <a:cs typeface="Arial" panose="020B0604020202020204" pitchFamily="34" charset="0"/>
              </a:rPr>
              <a:t>„W przeciwieństwie do decyzji administracyjnej, zaświadczenie, zważywszy</a:t>
            </a:r>
          </a:p>
          <a:p>
            <a:pPr marL="620718" indent="-619277" hangingPunct="1">
              <a:lnSpc>
                <a:spcPct val="100000"/>
              </a:lnSpc>
              <a:spcBef>
                <a:spcPts val="806"/>
              </a:spcBef>
              <a:spcAft>
                <a:spcPct val="0"/>
              </a:spcAft>
              <a:buClrTx/>
              <a:buSzPct val="45000"/>
              <a:tabLst>
                <a:tab pos="620718" algn="l"/>
                <a:tab pos="715770" algn="l"/>
                <a:tab pos="1123340" algn="l"/>
                <a:tab pos="1530912" algn="l"/>
                <a:tab pos="1938482" algn="l"/>
                <a:tab pos="2346054" algn="l"/>
                <a:tab pos="2753624" algn="l"/>
                <a:tab pos="3161196" algn="l"/>
                <a:tab pos="3568766" algn="l"/>
                <a:tab pos="3976337" algn="l"/>
                <a:tab pos="4383908" algn="l"/>
                <a:tab pos="4791479" algn="l"/>
                <a:tab pos="5199050" algn="l"/>
                <a:tab pos="5606621" algn="l"/>
                <a:tab pos="6014192" algn="l"/>
                <a:tab pos="6421763" algn="l"/>
                <a:tab pos="6829334" algn="l"/>
                <a:tab pos="7236905" algn="l"/>
                <a:tab pos="7644475" algn="l"/>
                <a:tab pos="8052047" algn="l"/>
                <a:tab pos="8459617" algn="l"/>
                <a:tab pos="8537387" algn="l"/>
              </a:tabLst>
            </a:pPr>
            <a:r>
              <a:rPr lang="pl-PL" altLang="pl-PL" sz="1996" i="1" dirty="0">
                <a:cs typeface="Arial" panose="020B0604020202020204" pitchFamily="34" charset="0"/>
              </a:rPr>
              <a:t>na jego charakter i funkcje, nie wiąże organu i może być zawsze uchylone</a:t>
            </a:r>
          </a:p>
          <a:p>
            <a:pPr marL="620718" indent="-619277" hangingPunct="1">
              <a:lnSpc>
                <a:spcPct val="100000"/>
              </a:lnSpc>
              <a:spcBef>
                <a:spcPts val="806"/>
              </a:spcBef>
              <a:spcAft>
                <a:spcPct val="0"/>
              </a:spcAft>
              <a:buClrTx/>
              <a:buSzPct val="45000"/>
              <a:tabLst>
                <a:tab pos="620718" algn="l"/>
                <a:tab pos="715770" algn="l"/>
                <a:tab pos="1123340" algn="l"/>
                <a:tab pos="1530912" algn="l"/>
                <a:tab pos="1938482" algn="l"/>
                <a:tab pos="2346054" algn="l"/>
                <a:tab pos="2753624" algn="l"/>
                <a:tab pos="3161196" algn="l"/>
                <a:tab pos="3568766" algn="l"/>
                <a:tab pos="3976337" algn="l"/>
                <a:tab pos="4383908" algn="l"/>
                <a:tab pos="4791479" algn="l"/>
                <a:tab pos="5199050" algn="l"/>
                <a:tab pos="5606621" algn="l"/>
                <a:tab pos="6014192" algn="l"/>
                <a:tab pos="6421763" algn="l"/>
                <a:tab pos="6829334" algn="l"/>
                <a:tab pos="7236905" algn="l"/>
                <a:tab pos="7644475" algn="l"/>
                <a:tab pos="8052047" algn="l"/>
                <a:tab pos="8459617" algn="l"/>
                <a:tab pos="8537387" algn="l"/>
              </a:tabLst>
            </a:pPr>
            <a:r>
              <a:rPr lang="pl-PL" altLang="pl-PL" sz="1996" i="1" dirty="0">
                <a:cs typeface="Arial" panose="020B0604020202020204" pitchFamily="34" charset="0"/>
              </a:rPr>
              <a:t>lub zmienione, w sytuacji, gdy dojdzie do zmiany faktów lub stanu prawnego.</a:t>
            </a:r>
          </a:p>
          <a:p>
            <a:pPr marL="620718" indent="-619277" hangingPunct="1">
              <a:lnSpc>
                <a:spcPct val="100000"/>
              </a:lnSpc>
              <a:spcBef>
                <a:spcPts val="806"/>
              </a:spcBef>
              <a:spcAft>
                <a:spcPct val="0"/>
              </a:spcAft>
              <a:buClrTx/>
              <a:buSzPct val="45000"/>
              <a:tabLst>
                <a:tab pos="620718" algn="l"/>
                <a:tab pos="715770" algn="l"/>
                <a:tab pos="1123340" algn="l"/>
                <a:tab pos="1530912" algn="l"/>
                <a:tab pos="1938482" algn="l"/>
                <a:tab pos="2346054" algn="l"/>
                <a:tab pos="2753624" algn="l"/>
                <a:tab pos="3161196" algn="l"/>
                <a:tab pos="3568766" algn="l"/>
                <a:tab pos="3976337" algn="l"/>
                <a:tab pos="4383908" algn="l"/>
                <a:tab pos="4791479" algn="l"/>
                <a:tab pos="5199050" algn="l"/>
                <a:tab pos="5606621" algn="l"/>
                <a:tab pos="6014192" algn="l"/>
                <a:tab pos="6421763" algn="l"/>
                <a:tab pos="6829334" algn="l"/>
                <a:tab pos="7236905" algn="l"/>
                <a:tab pos="7644475" algn="l"/>
                <a:tab pos="8052047" algn="l"/>
                <a:tab pos="8459617" algn="l"/>
                <a:tab pos="8537387" algn="l"/>
              </a:tabLst>
            </a:pPr>
            <a:r>
              <a:rPr lang="pl-PL" altLang="pl-PL" sz="1996" i="1" dirty="0">
                <a:cs typeface="Arial" panose="020B0604020202020204" pitchFamily="34" charset="0"/>
              </a:rPr>
              <a:t>Nie posiada więc ono waloru res iudicata, albowiem wraz ze zmianą faktów</a:t>
            </a:r>
          </a:p>
          <a:p>
            <a:pPr marL="620718" indent="-619277" hangingPunct="1">
              <a:lnSpc>
                <a:spcPct val="100000"/>
              </a:lnSpc>
              <a:spcBef>
                <a:spcPts val="806"/>
              </a:spcBef>
              <a:spcAft>
                <a:spcPct val="0"/>
              </a:spcAft>
              <a:buClrTx/>
              <a:buSzPct val="45000"/>
              <a:tabLst>
                <a:tab pos="620718" algn="l"/>
                <a:tab pos="715770" algn="l"/>
                <a:tab pos="1123340" algn="l"/>
                <a:tab pos="1530912" algn="l"/>
                <a:tab pos="1938482" algn="l"/>
                <a:tab pos="2346054" algn="l"/>
                <a:tab pos="2753624" algn="l"/>
                <a:tab pos="3161196" algn="l"/>
                <a:tab pos="3568766" algn="l"/>
                <a:tab pos="3976337" algn="l"/>
                <a:tab pos="4383908" algn="l"/>
                <a:tab pos="4791479" algn="l"/>
                <a:tab pos="5199050" algn="l"/>
                <a:tab pos="5606621" algn="l"/>
                <a:tab pos="6014192" algn="l"/>
                <a:tab pos="6421763" algn="l"/>
                <a:tab pos="6829334" algn="l"/>
                <a:tab pos="7236905" algn="l"/>
                <a:tab pos="7644475" algn="l"/>
                <a:tab pos="8052047" algn="l"/>
                <a:tab pos="8459617" algn="l"/>
                <a:tab pos="8537387" algn="l"/>
              </a:tabLst>
            </a:pPr>
            <a:r>
              <a:rPr lang="pl-PL" altLang="pl-PL" sz="1996" i="1" dirty="0">
                <a:cs typeface="Arial" panose="020B0604020202020204" pitchFamily="34" charset="0"/>
              </a:rPr>
              <a:t>lub stanu prawnego staje się nieaktualne, co umożliwia wydanie nowego</a:t>
            </a:r>
          </a:p>
          <a:p>
            <a:pPr marL="620718" indent="-619277" hangingPunct="1">
              <a:lnSpc>
                <a:spcPct val="100000"/>
              </a:lnSpc>
              <a:spcBef>
                <a:spcPts val="806"/>
              </a:spcBef>
              <a:spcAft>
                <a:spcPct val="0"/>
              </a:spcAft>
              <a:buClrTx/>
              <a:buSzPct val="45000"/>
              <a:tabLst>
                <a:tab pos="620718" algn="l"/>
                <a:tab pos="715770" algn="l"/>
                <a:tab pos="1123340" algn="l"/>
                <a:tab pos="1530912" algn="l"/>
                <a:tab pos="1938482" algn="l"/>
                <a:tab pos="2346054" algn="l"/>
                <a:tab pos="2753624" algn="l"/>
                <a:tab pos="3161196" algn="l"/>
                <a:tab pos="3568766" algn="l"/>
                <a:tab pos="3976337" algn="l"/>
                <a:tab pos="4383908" algn="l"/>
                <a:tab pos="4791479" algn="l"/>
                <a:tab pos="5199050" algn="l"/>
                <a:tab pos="5606621" algn="l"/>
                <a:tab pos="6014192" algn="l"/>
                <a:tab pos="6421763" algn="l"/>
                <a:tab pos="6829334" algn="l"/>
                <a:tab pos="7236905" algn="l"/>
                <a:tab pos="7644475" algn="l"/>
                <a:tab pos="8052047" algn="l"/>
                <a:tab pos="8459617" algn="l"/>
                <a:tab pos="8537387" algn="l"/>
              </a:tabLst>
            </a:pPr>
            <a:r>
              <a:rPr lang="pl-PL" altLang="pl-PL" sz="1996" i="1" dirty="0">
                <a:cs typeface="Arial" panose="020B0604020202020204" pitchFamily="34" charset="0"/>
              </a:rPr>
              <a:t>zaświadczenia odpowiadającemu aktualnemu stanowi prawnemu lub</a:t>
            </a:r>
          </a:p>
          <a:p>
            <a:pPr marL="620718" indent="-619277" hangingPunct="1">
              <a:lnSpc>
                <a:spcPct val="100000"/>
              </a:lnSpc>
              <a:spcBef>
                <a:spcPts val="806"/>
              </a:spcBef>
              <a:spcAft>
                <a:spcPct val="0"/>
              </a:spcAft>
              <a:buClrTx/>
              <a:buSzPct val="45000"/>
              <a:tabLst>
                <a:tab pos="620718" algn="l"/>
                <a:tab pos="715770" algn="l"/>
                <a:tab pos="1123340" algn="l"/>
                <a:tab pos="1530912" algn="l"/>
                <a:tab pos="1938482" algn="l"/>
                <a:tab pos="2346054" algn="l"/>
                <a:tab pos="2753624" algn="l"/>
                <a:tab pos="3161196" algn="l"/>
                <a:tab pos="3568766" algn="l"/>
                <a:tab pos="3976337" algn="l"/>
                <a:tab pos="4383908" algn="l"/>
                <a:tab pos="4791479" algn="l"/>
                <a:tab pos="5199050" algn="l"/>
                <a:tab pos="5606621" algn="l"/>
                <a:tab pos="6014192" algn="l"/>
                <a:tab pos="6421763" algn="l"/>
                <a:tab pos="6829334" algn="l"/>
                <a:tab pos="7236905" algn="l"/>
                <a:tab pos="7644475" algn="l"/>
                <a:tab pos="8052047" algn="l"/>
                <a:tab pos="8459617" algn="l"/>
                <a:tab pos="8537387" algn="l"/>
              </a:tabLst>
            </a:pPr>
            <a:r>
              <a:rPr lang="pl-PL" altLang="pl-PL" sz="1996" i="1" dirty="0">
                <a:cs typeface="Arial" panose="020B0604020202020204" pitchFamily="34" charset="0"/>
              </a:rPr>
              <a:t>faktycznemu, bez uprzedniego korygowania czy unieważnienia</a:t>
            </a:r>
          </a:p>
          <a:p>
            <a:pPr marL="620718" indent="-619277" hangingPunct="1">
              <a:lnSpc>
                <a:spcPct val="100000"/>
              </a:lnSpc>
              <a:spcBef>
                <a:spcPts val="806"/>
              </a:spcBef>
              <a:spcAft>
                <a:spcPct val="0"/>
              </a:spcAft>
              <a:buClrTx/>
              <a:buSzPct val="45000"/>
              <a:tabLst>
                <a:tab pos="620718" algn="l"/>
                <a:tab pos="715770" algn="l"/>
                <a:tab pos="1123340" algn="l"/>
                <a:tab pos="1530912" algn="l"/>
                <a:tab pos="1938482" algn="l"/>
                <a:tab pos="2346054" algn="l"/>
                <a:tab pos="2753624" algn="l"/>
                <a:tab pos="3161196" algn="l"/>
                <a:tab pos="3568766" algn="l"/>
                <a:tab pos="3976337" algn="l"/>
                <a:tab pos="4383908" algn="l"/>
                <a:tab pos="4791479" algn="l"/>
                <a:tab pos="5199050" algn="l"/>
                <a:tab pos="5606621" algn="l"/>
                <a:tab pos="6014192" algn="l"/>
                <a:tab pos="6421763" algn="l"/>
                <a:tab pos="6829334" algn="l"/>
                <a:tab pos="7236905" algn="l"/>
                <a:tab pos="7644475" algn="l"/>
                <a:tab pos="8052047" algn="l"/>
                <a:tab pos="8459617" algn="l"/>
                <a:tab pos="8537387" algn="l"/>
              </a:tabLst>
            </a:pPr>
            <a:r>
              <a:rPr lang="pl-PL" altLang="pl-PL" sz="1996" i="1" dirty="0">
                <a:cs typeface="Arial" panose="020B0604020202020204" pitchFamily="34" charset="0"/>
              </a:rPr>
              <a:t>zaświadczenia pierwotnie wydanego. Wartość zaświadczenia oceniać należy</a:t>
            </a:r>
          </a:p>
          <a:p>
            <a:pPr marL="620718" indent="-619277" hangingPunct="1">
              <a:lnSpc>
                <a:spcPct val="100000"/>
              </a:lnSpc>
              <a:spcBef>
                <a:spcPts val="806"/>
              </a:spcBef>
              <a:spcAft>
                <a:spcPct val="0"/>
              </a:spcAft>
              <a:buClrTx/>
              <a:buSzPct val="45000"/>
              <a:tabLst>
                <a:tab pos="620718" algn="l"/>
                <a:tab pos="715770" algn="l"/>
                <a:tab pos="1123340" algn="l"/>
                <a:tab pos="1530912" algn="l"/>
                <a:tab pos="1938482" algn="l"/>
                <a:tab pos="2346054" algn="l"/>
                <a:tab pos="2753624" algn="l"/>
                <a:tab pos="3161196" algn="l"/>
                <a:tab pos="3568766" algn="l"/>
                <a:tab pos="3976337" algn="l"/>
                <a:tab pos="4383908" algn="l"/>
                <a:tab pos="4791479" algn="l"/>
                <a:tab pos="5199050" algn="l"/>
                <a:tab pos="5606621" algn="l"/>
                <a:tab pos="6014192" algn="l"/>
                <a:tab pos="6421763" algn="l"/>
                <a:tab pos="6829334" algn="l"/>
                <a:tab pos="7236905" algn="l"/>
                <a:tab pos="7644475" algn="l"/>
                <a:tab pos="8052047" algn="l"/>
                <a:tab pos="8459617" algn="l"/>
                <a:tab pos="8537387" algn="l"/>
              </a:tabLst>
            </a:pPr>
            <a:r>
              <a:rPr lang="pl-PL" altLang="pl-PL" sz="1996" i="1" dirty="0">
                <a:cs typeface="Arial" panose="020B0604020202020204" pitchFamily="34" charset="0"/>
              </a:rPr>
              <a:t>więc w kategoriach wyrażania prawdy obiektywnej, co do faktów lub prawa,</a:t>
            </a:r>
          </a:p>
          <a:p>
            <a:pPr marL="620718" indent="-619277" hangingPunct="1">
              <a:lnSpc>
                <a:spcPct val="100000"/>
              </a:lnSpc>
              <a:spcBef>
                <a:spcPts val="806"/>
              </a:spcBef>
              <a:spcAft>
                <a:spcPct val="0"/>
              </a:spcAft>
              <a:buClrTx/>
              <a:buSzPct val="45000"/>
              <a:tabLst>
                <a:tab pos="620718" algn="l"/>
                <a:tab pos="715770" algn="l"/>
                <a:tab pos="1123340" algn="l"/>
                <a:tab pos="1530912" algn="l"/>
                <a:tab pos="1938482" algn="l"/>
                <a:tab pos="2346054" algn="l"/>
                <a:tab pos="2753624" algn="l"/>
                <a:tab pos="3161196" algn="l"/>
                <a:tab pos="3568766" algn="l"/>
                <a:tab pos="3976337" algn="l"/>
                <a:tab pos="4383908" algn="l"/>
                <a:tab pos="4791479" algn="l"/>
                <a:tab pos="5199050" algn="l"/>
                <a:tab pos="5606621" algn="l"/>
                <a:tab pos="6014192" algn="l"/>
                <a:tab pos="6421763" algn="l"/>
                <a:tab pos="6829334" algn="l"/>
                <a:tab pos="7236905" algn="l"/>
                <a:tab pos="7644475" algn="l"/>
                <a:tab pos="8052047" algn="l"/>
                <a:tab pos="8459617" algn="l"/>
                <a:tab pos="8537387" algn="l"/>
              </a:tabLst>
            </a:pPr>
            <a:r>
              <a:rPr lang="pl-PL" altLang="pl-PL" sz="1996" i="1" dirty="0">
                <a:cs typeface="Arial" panose="020B0604020202020204" pitchFamily="34" charset="0"/>
              </a:rPr>
              <a:t>co oznacza, że można zanegować jego wartość, wykazując, że potwierdza</a:t>
            </a:r>
          </a:p>
          <a:p>
            <a:pPr marL="620718" indent="-619277" hangingPunct="1">
              <a:lnSpc>
                <a:spcPct val="100000"/>
              </a:lnSpc>
              <a:spcBef>
                <a:spcPts val="806"/>
              </a:spcBef>
              <a:spcAft>
                <a:spcPct val="0"/>
              </a:spcAft>
              <a:buClrTx/>
              <a:buSzPct val="45000"/>
              <a:tabLst>
                <a:tab pos="620718" algn="l"/>
                <a:tab pos="715770" algn="l"/>
                <a:tab pos="1123340" algn="l"/>
                <a:tab pos="1530912" algn="l"/>
                <a:tab pos="1938482" algn="l"/>
                <a:tab pos="2346054" algn="l"/>
                <a:tab pos="2753624" algn="l"/>
                <a:tab pos="3161196" algn="l"/>
                <a:tab pos="3568766" algn="l"/>
                <a:tab pos="3976337" algn="l"/>
                <a:tab pos="4383908" algn="l"/>
                <a:tab pos="4791479" algn="l"/>
                <a:tab pos="5199050" algn="l"/>
                <a:tab pos="5606621" algn="l"/>
                <a:tab pos="6014192" algn="l"/>
                <a:tab pos="6421763" algn="l"/>
                <a:tab pos="6829334" algn="l"/>
                <a:tab pos="7236905" algn="l"/>
                <a:tab pos="7644475" algn="l"/>
                <a:tab pos="8052047" algn="l"/>
                <a:tab pos="8459617" algn="l"/>
                <a:tab pos="8537387" algn="l"/>
              </a:tabLst>
            </a:pPr>
            <a:r>
              <a:rPr lang="pl-PL" altLang="pl-PL" sz="1996" i="1" dirty="0">
                <a:cs typeface="Arial" panose="020B0604020202020204" pitchFamily="34" charset="0"/>
              </a:rPr>
              <a:t>ono stan niezgodny z rzeczywistym stanem rzeczy. Nie może być ono</a:t>
            </a:r>
          </a:p>
          <a:p>
            <a:pPr marL="620718" indent="-619277" hangingPunct="1">
              <a:lnSpc>
                <a:spcPct val="100000"/>
              </a:lnSpc>
              <a:spcBef>
                <a:spcPts val="806"/>
              </a:spcBef>
              <a:spcAft>
                <a:spcPct val="0"/>
              </a:spcAft>
              <a:buClrTx/>
              <a:buSzPct val="45000"/>
              <a:tabLst>
                <a:tab pos="620718" algn="l"/>
                <a:tab pos="715770" algn="l"/>
                <a:tab pos="1123340" algn="l"/>
                <a:tab pos="1530912" algn="l"/>
                <a:tab pos="1938482" algn="l"/>
                <a:tab pos="2346054" algn="l"/>
                <a:tab pos="2753624" algn="l"/>
                <a:tab pos="3161196" algn="l"/>
                <a:tab pos="3568766" algn="l"/>
                <a:tab pos="3976337" algn="l"/>
                <a:tab pos="4383908" algn="l"/>
                <a:tab pos="4791479" algn="l"/>
                <a:tab pos="5199050" algn="l"/>
                <a:tab pos="5606621" algn="l"/>
                <a:tab pos="6014192" algn="l"/>
                <a:tab pos="6421763" algn="l"/>
                <a:tab pos="6829334" algn="l"/>
                <a:tab pos="7236905" algn="l"/>
                <a:tab pos="7644475" algn="l"/>
                <a:tab pos="8052047" algn="l"/>
                <a:tab pos="8459617" algn="l"/>
                <a:tab pos="8537387" algn="l"/>
              </a:tabLst>
            </a:pPr>
            <a:r>
              <a:rPr lang="pl-PL" altLang="pl-PL" sz="1996" i="1" dirty="0">
                <a:cs typeface="Arial" panose="020B0604020202020204" pitchFamily="34" charset="0"/>
              </a:rPr>
              <a:t>jednocześnie - w przeciwieństwie do aktu administracyjnego - oceniane w</a:t>
            </a:r>
          </a:p>
          <a:p>
            <a:pPr marL="620718" indent="-619277" hangingPunct="1">
              <a:lnSpc>
                <a:spcPct val="100000"/>
              </a:lnSpc>
              <a:spcBef>
                <a:spcPts val="806"/>
              </a:spcBef>
              <a:spcAft>
                <a:spcPct val="0"/>
              </a:spcAft>
              <a:buClrTx/>
              <a:buSzPct val="45000"/>
              <a:tabLst>
                <a:tab pos="620718" algn="l"/>
                <a:tab pos="715770" algn="l"/>
                <a:tab pos="1123340" algn="l"/>
                <a:tab pos="1530912" algn="l"/>
                <a:tab pos="1938482" algn="l"/>
                <a:tab pos="2346054" algn="l"/>
                <a:tab pos="2753624" algn="l"/>
                <a:tab pos="3161196" algn="l"/>
                <a:tab pos="3568766" algn="l"/>
                <a:tab pos="3976337" algn="l"/>
                <a:tab pos="4383908" algn="l"/>
                <a:tab pos="4791479" algn="l"/>
                <a:tab pos="5199050" algn="l"/>
                <a:tab pos="5606621" algn="l"/>
                <a:tab pos="6014192" algn="l"/>
                <a:tab pos="6421763" algn="l"/>
                <a:tab pos="6829334" algn="l"/>
                <a:tab pos="7236905" algn="l"/>
                <a:tab pos="7644475" algn="l"/>
                <a:tab pos="8052047" algn="l"/>
                <a:tab pos="8459617" algn="l"/>
                <a:tab pos="8537387" algn="l"/>
              </a:tabLst>
            </a:pPr>
            <a:r>
              <a:rPr lang="pl-PL" altLang="pl-PL" sz="1996" i="1" dirty="0">
                <a:cs typeface="Arial" panose="020B0604020202020204" pitchFamily="34" charset="0"/>
              </a:rPr>
              <a:t>kategoriach ważności rozstrzygnięcia organu.”</a:t>
            </a:r>
          </a:p>
          <a:p>
            <a:pPr marL="620718" indent="-619277" hangingPunct="1">
              <a:lnSpc>
                <a:spcPct val="100000"/>
              </a:lnSpc>
              <a:spcBef>
                <a:spcPts val="806"/>
              </a:spcBef>
              <a:spcAft>
                <a:spcPct val="0"/>
              </a:spcAft>
              <a:buClrTx/>
              <a:buSzPct val="45000"/>
              <a:tabLst>
                <a:tab pos="620718" algn="l"/>
                <a:tab pos="715770" algn="l"/>
                <a:tab pos="1123340" algn="l"/>
                <a:tab pos="1530912" algn="l"/>
                <a:tab pos="1938482" algn="l"/>
                <a:tab pos="2346054" algn="l"/>
                <a:tab pos="2753624" algn="l"/>
                <a:tab pos="3161196" algn="l"/>
                <a:tab pos="3568766" algn="l"/>
                <a:tab pos="3976337" algn="l"/>
                <a:tab pos="4383908" algn="l"/>
                <a:tab pos="4791479" algn="l"/>
                <a:tab pos="5199050" algn="l"/>
                <a:tab pos="5606621" algn="l"/>
                <a:tab pos="6014192" algn="l"/>
                <a:tab pos="6421763" algn="l"/>
                <a:tab pos="6829334" algn="l"/>
                <a:tab pos="7236905" algn="l"/>
                <a:tab pos="7644475" algn="l"/>
                <a:tab pos="8052047" algn="l"/>
                <a:tab pos="8459617" algn="l"/>
                <a:tab pos="8537387" algn="l"/>
              </a:tabLst>
            </a:pPr>
            <a:r>
              <a:rPr lang="pl-PL" altLang="pl-PL" sz="1996" b="1" dirty="0">
                <a:cs typeface="Arial" panose="020B0604020202020204" pitchFamily="34" charset="0"/>
              </a:rPr>
              <a:t>Wyrok NSA z dnia 29 lutego 2012 r., sygn. akt II GSK 186/11  </a:t>
            </a:r>
          </a:p>
        </p:txBody>
      </p:sp>
      <p:sp>
        <p:nvSpPr>
          <p:cNvPr id="72706" name="Rectangle 2"/>
          <p:cNvSpPr>
            <a:spLocks noGrp="1" noChangeArrowheads="1"/>
          </p:cNvSpPr>
          <p:nvPr>
            <p:ph type="title" idx="4294967295"/>
          </p:nvPr>
        </p:nvSpPr>
        <p:spPr>
          <a:xfrm>
            <a:off x="1951246" y="125295"/>
            <a:ext cx="8227583" cy="854009"/>
          </a:xfrm>
          <a:ln/>
        </p:spPr>
        <p:txBody>
          <a:bodyPr vert="horz" wrap="square" lIns="81646" tIns="42456" rIns="81646" bIns="42456" numCol="1" anchor="ctr" anchorCtr="1" compatLnSpc="1">
            <a:prstTxWarp prst="textNoShape">
              <a:avLst/>
            </a:prstTxWarp>
          </a:bodyPr>
          <a:lstStyle/>
          <a:p>
            <a:pPr hangingPunct="1">
              <a:lnSpc>
                <a:spcPct val="100000"/>
              </a:lnSpc>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pl-PL" altLang="pl-PL" sz="2903" b="1" dirty="0">
                <a:solidFill>
                  <a:srgbClr val="5C8526"/>
                </a:solidFill>
              </a:rPr>
              <a:t>Przykłady z orzecznictwa:</a:t>
            </a:r>
          </a:p>
        </p:txBody>
      </p:sp>
    </p:spTree>
    <p:extLst>
      <p:ext uri="{BB962C8B-B14F-4D97-AF65-F5344CB8AC3E}">
        <p14:creationId xmlns:p14="http://schemas.microsoft.com/office/powerpoint/2010/main" val="262255522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29" name="Rectangle 1"/>
          <p:cNvSpPr>
            <a:spLocks noGrp="1" noChangeArrowheads="1"/>
          </p:cNvSpPr>
          <p:nvPr>
            <p:ph type="body" idx="4294967295"/>
          </p:nvPr>
        </p:nvSpPr>
        <p:spPr>
          <a:xfrm>
            <a:off x="791569" y="723331"/>
            <a:ext cx="10440537" cy="6136110"/>
          </a:xfrm>
          <a:ln/>
        </p:spPr>
        <p:txBody>
          <a:bodyPr vert="horz" wrap="square" lIns="81646" tIns="42456" rIns="81646" bIns="42456" numCol="1" anchor="t" anchorCtr="0" compatLnSpc="1">
            <a:prstTxWarp prst="textNoShape">
              <a:avLst/>
            </a:prstTxWarp>
          </a:bodyPr>
          <a:lstStyle/>
          <a:p>
            <a:pPr marL="620718" indent="-619277" algn="just" hangingPunct="1">
              <a:lnSpc>
                <a:spcPct val="100000"/>
              </a:lnSpc>
              <a:spcBef>
                <a:spcPts val="806"/>
              </a:spcBef>
              <a:spcAft>
                <a:spcPct val="0"/>
              </a:spcAft>
              <a:buClrTx/>
              <a:buSzPct val="45000"/>
              <a:tabLst>
                <a:tab pos="620718" algn="l"/>
                <a:tab pos="715770" algn="l"/>
                <a:tab pos="1123340" algn="l"/>
                <a:tab pos="1530912" algn="l"/>
                <a:tab pos="1938482" algn="l"/>
                <a:tab pos="2346054" algn="l"/>
                <a:tab pos="2753624" algn="l"/>
                <a:tab pos="3161196" algn="l"/>
                <a:tab pos="3568766" algn="l"/>
                <a:tab pos="3976337" algn="l"/>
                <a:tab pos="4383908" algn="l"/>
                <a:tab pos="4791479" algn="l"/>
                <a:tab pos="5199050" algn="l"/>
                <a:tab pos="5606621" algn="l"/>
                <a:tab pos="6014192" algn="l"/>
                <a:tab pos="6421763" algn="l"/>
                <a:tab pos="6829334" algn="l"/>
                <a:tab pos="7236905" algn="l"/>
                <a:tab pos="7644475" algn="l"/>
                <a:tab pos="8052047" algn="l"/>
                <a:tab pos="8459617" algn="l"/>
                <a:tab pos="8537387" algn="l"/>
              </a:tabLst>
            </a:pPr>
            <a:r>
              <a:rPr lang="pl-PL" altLang="pl-PL" sz="1996" i="1" dirty="0">
                <a:cs typeface="Arial" panose="020B0604020202020204" pitchFamily="34" charset="0"/>
              </a:rPr>
              <a:t>„Jeżeli informacje, których żąda osoba ubiegająca się o </a:t>
            </a:r>
            <a:r>
              <a:rPr lang="pl-PL" altLang="pl-PL" sz="1996" i="1" dirty="0" smtClean="0">
                <a:cs typeface="Arial" panose="020B0604020202020204" pitchFamily="34" charset="0"/>
              </a:rPr>
              <a:t>wydanie zaświadczenia</a:t>
            </a:r>
            <a:r>
              <a:rPr lang="pl-PL" altLang="pl-PL" sz="1996" i="1" dirty="0">
                <a:cs typeface="Arial" panose="020B0604020202020204" pitchFamily="34" charset="0"/>
              </a:rPr>
              <a:t>, </a:t>
            </a:r>
            <a:r>
              <a:rPr lang="pl-PL" altLang="pl-PL" sz="1996" i="1" dirty="0" smtClean="0">
                <a:cs typeface="Arial" panose="020B0604020202020204" pitchFamily="34" charset="0"/>
              </a:rPr>
              <a:t>budzą</a:t>
            </a:r>
          </a:p>
          <a:p>
            <a:pPr marL="620718" indent="-619277" algn="just" hangingPunct="1">
              <a:lnSpc>
                <a:spcPct val="100000"/>
              </a:lnSpc>
              <a:spcBef>
                <a:spcPts val="806"/>
              </a:spcBef>
              <a:spcAft>
                <a:spcPct val="0"/>
              </a:spcAft>
              <a:buClrTx/>
              <a:buSzPct val="45000"/>
              <a:tabLst>
                <a:tab pos="620718" algn="l"/>
                <a:tab pos="715770" algn="l"/>
                <a:tab pos="1123340" algn="l"/>
                <a:tab pos="1530912" algn="l"/>
                <a:tab pos="1938482" algn="l"/>
                <a:tab pos="2346054" algn="l"/>
                <a:tab pos="2753624" algn="l"/>
                <a:tab pos="3161196" algn="l"/>
                <a:tab pos="3568766" algn="l"/>
                <a:tab pos="3976337" algn="l"/>
                <a:tab pos="4383908" algn="l"/>
                <a:tab pos="4791479" algn="l"/>
                <a:tab pos="5199050" algn="l"/>
                <a:tab pos="5606621" algn="l"/>
                <a:tab pos="6014192" algn="l"/>
                <a:tab pos="6421763" algn="l"/>
                <a:tab pos="6829334" algn="l"/>
                <a:tab pos="7236905" algn="l"/>
                <a:tab pos="7644475" algn="l"/>
                <a:tab pos="8052047" algn="l"/>
                <a:tab pos="8459617" algn="l"/>
                <a:tab pos="8537387" algn="l"/>
              </a:tabLst>
            </a:pPr>
            <a:r>
              <a:rPr lang="pl-PL" altLang="pl-PL" sz="1996" i="1" dirty="0" smtClean="0">
                <a:cs typeface="Arial" panose="020B0604020202020204" pitchFamily="34" charset="0"/>
              </a:rPr>
              <a:t>wątpliwości </a:t>
            </a:r>
            <a:r>
              <a:rPr lang="pl-PL" altLang="pl-PL" sz="1996" i="1" dirty="0">
                <a:cs typeface="Arial" panose="020B0604020202020204" pitchFamily="34" charset="0"/>
              </a:rPr>
              <a:t>organu, nie może on w sposób </a:t>
            </a:r>
            <a:r>
              <a:rPr lang="pl-PL" altLang="pl-PL" sz="1996" i="1" dirty="0" smtClean="0">
                <a:cs typeface="Arial" panose="020B0604020202020204" pitchFamily="34" charset="0"/>
              </a:rPr>
              <a:t>arbitralny przesądzać </a:t>
            </a:r>
            <a:r>
              <a:rPr lang="pl-PL" altLang="pl-PL" sz="1996" i="1" dirty="0">
                <a:cs typeface="Arial" panose="020B0604020202020204" pitchFamily="34" charset="0"/>
              </a:rPr>
              <a:t>w formie zaświadczenia </a:t>
            </a:r>
            <a:endParaRPr lang="pl-PL" altLang="pl-PL" sz="1996" i="1" dirty="0" smtClean="0">
              <a:cs typeface="Arial" panose="020B0604020202020204" pitchFamily="34" charset="0"/>
            </a:endParaRPr>
          </a:p>
          <a:p>
            <a:pPr marL="620718" indent="-619277" algn="just" hangingPunct="1">
              <a:lnSpc>
                <a:spcPct val="100000"/>
              </a:lnSpc>
              <a:spcBef>
                <a:spcPts val="806"/>
              </a:spcBef>
              <a:spcAft>
                <a:spcPct val="0"/>
              </a:spcAft>
              <a:buClrTx/>
              <a:buSzPct val="45000"/>
              <a:tabLst>
                <a:tab pos="620718" algn="l"/>
                <a:tab pos="715770" algn="l"/>
                <a:tab pos="1123340" algn="l"/>
                <a:tab pos="1530912" algn="l"/>
                <a:tab pos="1938482" algn="l"/>
                <a:tab pos="2346054" algn="l"/>
                <a:tab pos="2753624" algn="l"/>
                <a:tab pos="3161196" algn="l"/>
                <a:tab pos="3568766" algn="l"/>
                <a:tab pos="3976337" algn="l"/>
                <a:tab pos="4383908" algn="l"/>
                <a:tab pos="4791479" algn="l"/>
                <a:tab pos="5199050" algn="l"/>
                <a:tab pos="5606621" algn="l"/>
                <a:tab pos="6014192" algn="l"/>
                <a:tab pos="6421763" algn="l"/>
                <a:tab pos="6829334" algn="l"/>
                <a:tab pos="7236905" algn="l"/>
                <a:tab pos="7644475" algn="l"/>
                <a:tab pos="8052047" algn="l"/>
                <a:tab pos="8459617" algn="l"/>
                <a:tab pos="8537387" algn="l"/>
              </a:tabLst>
            </a:pPr>
            <a:r>
              <a:rPr lang="pl-PL" altLang="pl-PL" sz="1996" i="1" dirty="0" smtClean="0">
                <a:cs typeface="Arial" panose="020B0604020202020204" pitchFamily="34" charset="0"/>
              </a:rPr>
              <a:t>tych </a:t>
            </a:r>
            <a:r>
              <a:rPr lang="pl-PL" altLang="pl-PL" sz="1996" i="1" dirty="0">
                <a:cs typeface="Arial" panose="020B0604020202020204" pitchFamily="34" charset="0"/>
              </a:rPr>
              <a:t>wątpliwych kwestii.”</a:t>
            </a:r>
          </a:p>
          <a:p>
            <a:pPr marL="620718" indent="-619277" algn="just" hangingPunct="1">
              <a:lnSpc>
                <a:spcPct val="100000"/>
              </a:lnSpc>
              <a:spcBef>
                <a:spcPts val="806"/>
              </a:spcBef>
              <a:spcAft>
                <a:spcPct val="0"/>
              </a:spcAft>
              <a:buClrTx/>
              <a:buSzPct val="45000"/>
              <a:tabLst>
                <a:tab pos="620718" algn="l"/>
                <a:tab pos="715770" algn="l"/>
                <a:tab pos="1123340" algn="l"/>
                <a:tab pos="1530912" algn="l"/>
                <a:tab pos="1938482" algn="l"/>
                <a:tab pos="2346054" algn="l"/>
                <a:tab pos="2753624" algn="l"/>
                <a:tab pos="3161196" algn="l"/>
                <a:tab pos="3568766" algn="l"/>
                <a:tab pos="3976337" algn="l"/>
                <a:tab pos="4383908" algn="l"/>
                <a:tab pos="4791479" algn="l"/>
                <a:tab pos="5199050" algn="l"/>
                <a:tab pos="5606621" algn="l"/>
                <a:tab pos="6014192" algn="l"/>
                <a:tab pos="6421763" algn="l"/>
                <a:tab pos="6829334" algn="l"/>
                <a:tab pos="7236905" algn="l"/>
                <a:tab pos="7644475" algn="l"/>
                <a:tab pos="8052047" algn="l"/>
                <a:tab pos="8459617" algn="l"/>
                <a:tab pos="8537387" algn="l"/>
              </a:tabLst>
            </a:pPr>
            <a:r>
              <a:rPr lang="pl-PL" altLang="pl-PL" sz="1633" b="1" dirty="0">
                <a:cs typeface="Arial" panose="020B0604020202020204" pitchFamily="34" charset="0"/>
              </a:rPr>
              <a:t>Wyrok NSA z dnia 14 lutego 2012 r., sygn. akt II OSK 2284/10</a:t>
            </a:r>
          </a:p>
          <a:p>
            <a:pPr marL="620718" indent="-619277" algn="just" hangingPunct="1">
              <a:lnSpc>
                <a:spcPct val="100000"/>
              </a:lnSpc>
              <a:spcBef>
                <a:spcPts val="806"/>
              </a:spcBef>
              <a:spcAft>
                <a:spcPct val="0"/>
              </a:spcAft>
              <a:buClrTx/>
              <a:buSzPct val="45000"/>
              <a:tabLst>
                <a:tab pos="620718" algn="l"/>
                <a:tab pos="715770" algn="l"/>
                <a:tab pos="1123340" algn="l"/>
                <a:tab pos="1530912" algn="l"/>
                <a:tab pos="1938482" algn="l"/>
                <a:tab pos="2346054" algn="l"/>
                <a:tab pos="2753624" algn="l"/>
                <a:tab pos="3161196" algn="l"/>
                <a:tab pos="3568766" algn="l"/>
                <a:tab pos="3976337" algn="l"/>
                <a:tab pos="4383908" algn="l"/>
                <a:tab pos="4791479" algn="l"/>
                <a:tab pos="5199050" algn="l"/>
                <a:tab pos="5606621" algn="l"/>
                <a:tab pos="6014192" algn="l"/>
                <a:tab pos="6421763" algn="l"/>
                <a:tab pos="6829334" algn="l"/>
                <a:tab pos="7236905" algn="l"/>
                <a:tab pos="7644475" algn="l"/>
                <a:tab pos="8052047" algn="l"/>
                <a:tab pos="8459617" algn="l"/>
                <a:tab pos="8537387" algn="l"/>
              </a:tabLst>
            </a:pPr>
            <a:endParaRPr lang="pl-PL" altLang="pl-PL" sz="1996" i="1" dirty="0">
              <a:cs typeface="Arial" panose="020B0604020202020204" pitchFamily="34" charset="0"/>
            </a:endParaRPr>
          </a:p>
          <a:p>
            <a:pPr marL="620718" indent="-619277" algn="just" hangingPunct="1">
              <a:lnSpc>
                <a:spcPct val="100000"/>
              </a:lnSpc>
              <a:spcBef>
                <a:spcPts val="806"/>
              </a:spcBef>
              <a:spcAft>
                <a:spcPct val="0"/>
              </a:spcAft>
              <a:buClrTx/>
              <a:buSzPct val="45000"/>
              <a:tabLst>
                <a:tab pos="620718" algn="l"/>
                <a:tab pos="715770" algn="l"/>
                <a:tab pos="1123340" algn="l"/>
                <a:tab pos="1530912" algn="l"/>
                <a:tab pos="1938482" algn="l"/>
                <a:tab pos="2346054" algn="l"/>
                <a:tab pos="2753624" algn="l"/>
                <a:tab pos="3161196" algn="l"/>
                <a:tab pos="3568766" algn="l"/>
                <a:tab pos="3976337" algn="l"/>
                <a:tab pos="4383908" algn="l"/>
                <a:tab pos="4791479" algn="l"/>
                <a:tab pos="5199050" algn="l"/>
                <a:tab pos="5606621" algn="l"/>
                <a:tab pos="6014192" algn="l"/>
                <a:tab pos="6421763" algn="l"/>
                <a:tab pos="6829334" algn="l"/>
                <a:tab pos="7236905" algn="l"/>
                <a:tab pos="7644475" algn="l"/>
                <a:tab pos="8052047" algn="l"/>
                <a:tab pos="8459617" algn="l"/>
                <a:tab pos="8537387" algn="l"/>
              </a:tabLst>
            </a:pPr>
            <a:r>
              <a:rPr lang="pl-PL" altLang="pl-PL" sz="1996" i="1" dirty="0">
                <a:cs typeface="Arial" panose="020B0604020202020204" pitchFamily="34" charset="0"/>
              </a:rPr>
              <a:t>„W sprawach dotyczących wydawania zaświadczeń nie obowiązuje </a:t>
            </a:r>
            <a:r>
              <a:rPr lang="pl-PL" altLang="pl-PL" sz="1996" i="1" dirty="0" smtClean="0">
                <a:cs typeface="Arial" panose="020B0604020202020204" pitchFamily="34" charset="0"/>
              </a:rPr>
              <a:t>zasada res </a:t>
            </a:r>
            <a:r>
              <a:rPr lang="pl-PL" altLang="pl-PL" sz="1996" i="1" dirty="0">
                <a:cs typeface="Arial" panose="020B0604020202020204" pitchFamily="34" charset="0"/>
              </a:rPr>
              <a:t>iudicata.”</a:t>
            </a:r>
          </a:p>
          <a:p>
            <a:pPr marL="620718" indent="-619277" algn="just" hangingPunct="1">
              <a:lnSpc>
                <a:spcPct val="100000"/>
              </a:lnSpc>
              <a:spcBef>
                <a:spcPts val="806"/>
              </a:spcBef>
              <a:spcAft>
                <a:spcPct val="0"/>
              </a:spcAft>
              <a:buClrTx/>
              <a:buSzPct val="45000"/>
              <a:tabLst>
                <a:tab pos="620718" algn="l"/>
                <a:tab pos="715770" algn="l"/>
                <a:tab pos="1123340" algn="l"/>
                <a:tab pos="1530912" algn="l"/>
                <a:tab pos="1938482" algn="l"/>
                <a:tab pos="2346054" algn="l"/>
                <a:tab pos="2753624" algn="l"/>
                <a:tab pos="3161196" algn="l"/>
                <a:tab pos="3568766" algn="l"/>
                <a:tab pos="3976337" algn="l"/>
                <a:tab pos="4383908" algn="l"/>
                <a:tab pos="4791479" algn="l"/>
                <a:tab pos="5199050" algn="l"/>
                <a:tab pos="5606621" algn="l"/>
                <a:tab pos="6014192" algn="l"/>
                <a:tab pos="6421763" algn="l"/>
                <a:tab pos="6829334" algn="l"/>
                <a:tab pos="7236905" algn="l"/>
                <a:tab pos="7644475" algn="l"/>
                <a:tab pos="8052047" algn="l"/>
                <a:tab pos="8459617" algn="l"/>
                <a:tab pos="8537387" algn="l"/>
              </a:tabLst>
            </a:pPr>
            <a:r>
              <a:rPr lang="pl-PL" altLang="pl-PL" sz="1633" b="1" dirty="0">
                <a:cs typeface="Arial" panose="020B0604020202020204" pitchFamily="34" charset="0"/>
              </a:rPr>
              <a:t>Wyrok WSA w Warszawie z dnia 15 grudnia 2011 r., sygn. akt IV SA/</a:t>
            </a:r>
            <a:r>
              <a:rPr lang="pl-PL" altLang="pl-PL" sz="1633" b="1" dirty="0" err="1">
                <a:cs typeface="Arial" panose="020B0604020202020204" pitchFamily="34" charset="0"/>
              </a:rPr>
              <a:t>Wa</a:t>
            </a:r>
            <a:r>
              <a:rPr lang="pl-PL" altLang="pl-PL" sz="1633" b="1" dirty="0">
                <a:cs typeface="Arial" panose="020B0604020202020204" pitchFamily="34" charset="0"/>
              </a:rPr>
              <a:t> 1544/11</a:t>
            </a:r>
          </a:p>
          <a:p>
            <a:pPr marL="620718" indent="-619277" algn="just" hangingPunct="1">
              <a:lnSpc>
                <a:spcPct val="100000"/>
              </a:lnSpc>
              <a:spcBef>
                <a:spcPts val="806"/>
              </a:spcBef>
              <a:spcAft>
                <a:spcPct val="0"/>
              </a:spcAft>
              <a:buClrTx/>
              <a:buSzPct val="45000"/>
              <a:tabLst>
                <a:tab pos="620718" algn="l"/>
                <a:tab pos="715770" algn="l"/>
                <a:tab pos="1123340" algn="l"/>
                <a:tab pos="1530912" algn="l"/>
                <a:tab pos="1938482" algn="l"/>
                <a:tab pos="2346054" algn="l"/>
                <a:tab pos="2753624" algn="l"/>
                <a:tab pos="3161196" algn="l"/>
                <a:tab pos="3568766" algn="l"/>
                <a:tab pos="3976337" algn="l"/>
                <a:tab pos="4383908" algn="l"/>
                <a:tab pos="4791479" algn="l"/>
                <a:tab pos="5199050" algn="l"/>
                <a:tab pos="5606621" algn="l"/>
                <a:tab pos="6014192" algn="l"/>
                <a:tab pos="6421763" algn="l"/>
                <a:tab pos="6829334" algn="l"/>
                <a:tab pos="7236905" algn="l"/>
                <a:tab pos="7644475" algn="l"/>
                <a:tab pos="8052047" algn="l"/>
                <a:tab pos="8459617" algn="l"/>
                <a:tab pos="8537387" algn="l"/>
              </a:tabLst>
            </a:pPr>
            <a:endParaRPr lang="pl-PL" altLang="pl-PL" sz="1633" b="1" dirty="0">
              <a:cs typeface="Arial" panose="020B0604020202020204" pitchFamily="34" charset="0"/>
            </a:endParaRPr>
          </a:p>
          <a:p>
            <a:pPr marL="620718" indent="-619277" algn="just" hangingPunct="1">
              <a:lnSpc>
                <a:spcPct val="100000"/>
              </a:lnSpc>
              <a:spcBef>
                <a:spcPts val="806"/>
              </a:spcBef>
              <a:spcAft>
                <a:spcPct val="0"/>
              </a:spcAft>
              <a:buClrTx/>
              <a:buSzPct val="45000"/>
              <a:tabLst>
                <a:tab pos="620718" algn="l"/>
                <a:tab pos="715770" algn="l"/>
                <a:tab pos="1123340" algn="l"/>
                <a:tab pos="1530912" algn="l"/>
                <a:tab pos="1938482" algn="l"/>
                <a:tab pos="2346054" algn="l"/>
                <a:tab pos="2753624" algn="l"/>
                <a:tab pos="3161196" algn="l"/>
                <a:tab pos="3568766" algn="l"/>
                <a:tab pos="3976337" algn="l"/>
                <a:tab pos="4383908" algn="l"/>
                <a:tab pos="4791479" algn="l"/>
                <a:tab pos="5199050" algn="l"/>
                <a:tab pos="5606621" algn="l"/>
                <a:tab pos="6014192" algn="l"/>
                <a:tab pos="6421763" algn="l"/>
                <a:tab pos="6829334" algn="l"/>
                <a:tab pos="7236905" algn="l"/>
                <a:tab pos="7644475" algn="l"/>
                <a:tab pos="8052047" algn="l"/>
                <a:tab pos="8459617" algn="l"/>
                <a:tab pos="8537387" algn="l"/>
              </a:tabLst>
            </a:pPr>
            <a:r>
              <a:rPr lang="pl-PL" altLang="pl-PL" sz="1996" i="1" dirty="0">
                <a:cs typeface="Arial" panose="020B0604020202020204" pitchFamily="34" charset="0"/>
              </a:rPr>
              <a:t>„Zaświadczenie jest aktem wiedzy, a nie woli organu i nie ma </a:t>
            </a:r>
            <a:r>
              <a:rPr lang="pl-PL" altLang="pl-PL" sz="1996" i="1" dirty="0" smtClean="0">
                <a:cs typeface="Arial" panose="020B0604020202020204" pitchFamily="34" charset="0"/>
              </a:rPr>
              <a:t>charakteru prawotwórczego.</a:t>
            </a:r>
          </a:p>
          <a:p>
            <a:pPr marL="620718" indent="-619277" algn="just" hangingPunct="1">
              <a:lnSpc>
                <a:spcPct val="100000"/>
              </a:lnSpc>
              <a:spcBef>
                <a:spcPts val="806"/>
              </a:spcBef>
              <a:spcAft>
                <a:spcPct val="0"/>
              </a:spcAft>
              <a:buClrTx/>
              <a:buSzPct val="45000"/>
              <a:tabLst>
                <a:tab pos="620718" algn="l"/>
                <a:tab pos="715770" algn="l"/>
                <a:tab pos="1123340" algn="l"/>
                <a:tab pos="1530912" algn="l"/>
                <a:tab pos="1938482" algn="l"/>
                <a:tab pos="2346054" algn="l"/>
                <a:tab pos="2753624" algn="l"/>
                <a:tab pos="3161196" algn="l"/>
                <a:tab pos="3568766" algn="l"/>
                <a:tab pos="3976337" algn="l"/>
                <a:tab pos="4383908" algn="l"/>
                <a:tab pos="4791479" algn="l"/>
                <a:tab pos="5199050" algn="l"/>
                <a:tab pos="5606621" algn="l"/>
                <a:tab pos="6014192" algn="l"/>
                <a:tab pos="6421763" algn="l"/>
                <a:tab pos="6829334" algn="l"/>
                <a:tab pos="7236905" algn="l"/>
                <a:tab pos="7644475" algn="l"/>
                <a:tab pos="8052047" algn="l"/>
                <a:tab pos="8459617" algn="l"/>
                <a:tab pos="8537387" algn="l"/>
              </a:tabLst>
            </a:pPr>
            <a:r>
              <a:rPr lang="pl-PL" altLang="pl-PL" sz="1996" i="1" dirty="0" smtClean="0">
                <a:cs typeface="Arial" panose="020B0604020202020204" pitchFamily="34" charset="0"/>
              </a:rPr>
              <a:t>Zaświadczenie </a:t>
            </a:r>
            <a:r>
              <a:rPr lang="pl-PL" altLang="pl-PL" sz="1996" i="1" dirty="0">
                <a:cs typeface="Arial" panose="020B0604020202020204" pitchFamily="34" charset="0"/>
              </a:rPr>
              <a:t>nie rozstrzyga żadnej sprawy, nie </a:t>
            </a:r>
            <a:r>
              <a:rPr lang="pl-PL" altLang="pl-PL" sz="1996" i="1" dirty="0" smtClean="0">
                <a:cs typeface="Arial" panose="020B0604020202020204" pitchFamily="34" charset="0"/>
              </a:rPr>
              <a:t>tworzy nowej </a:t>
            </a:r>
            <a:r>
              <a:rPr lang="pl-PL" altLang="pl-PL" sz="1996" i="1" dirty="0">
                <a:cs typeface="Arial" panose="020B0604020202020204" pitchFamily="34" charset="0"/>
              </a:rPr>
              <a:t>sytuacji prawnej, ani </a:t>
            </a:r>
            <a:r>
              <a:rPr lang="pl-PL" altLang="pl-PL" sz="1996" i="1" dirty="0" smtClean="0">
                <a:cs typeface="Arial" panose="020B0604020202020204" pitchFamily="34" charset="0"/>
              </a:rPr>
              <a:t>nie</a:t>
            </a:r>
          </a:p>
          <a:p>
            <a:pPr marL="620718" indent="-619277" algn="just" hangingPunct="1">
              <a:lnSpc>
                <a:spcPct val="100000"/>
              </a:lnSpc>
              <a:spcBef>
                <a:spcPts val="806"/>
              </a:spcBef>
              <a:spcAft>
                <a:spcPct val="0"/>
              </a:spcAft>
              <a:buClrTx/>
              <a:buSzPct val="45000"/>
              <a:tabLst>
                <a:tab pos="620718" algn="l"/>
                <a:tab pos="715770" algn="l"/>
                <a:tab pos="1123340" algn="l"/>
                <a:tab pos="1530912" algn="l"/>
                <a:tab pos="1938482" algn="l"/>
                <a:tab pos="2346054" algn="l"/>
                <a:tab pos="2753624" algn="l"/>
                <a:tab pos="3161196" algn="l"/>
                <a:tab pos="3568766" algn="l"/>
                <a:tab pos="3976337" algn="l"/>
                <a:tab pos="4383908" algn="l"/>
                <a:tab pos="4791479" algn="l"/>
                <a:tab pos="5199050" algn="l"/>
                <a:tab pos="5606621" algn="l"/>
                <a:tab pos="6014192" algn="l"/>
                <a:tab pos="6421763" algn="l"/>
                <a:tab pos="6829334" algn="l"/>
                <a:tab pos="7236905" algn="l"/>
                <a:tab pos="7644475" algn="l"/>
                <a:tab pos="8052047" algn="l"/>
                <a:tab pos="8459617" algn="l"/>
                <a:tab pos="8537387" algn="l"/>
              </a:tabLst>
            </a:pPr>
            <a:r>
              <a:rPr lang="pl-PL" altLang="pl-PL" sz="1996" i="1" dirty="0" smtClean="0">
                <a:cs typeface="Arial" panose="020B0604020202020204" pitchFamily="34" charset="0"/>
              </a:rPr>
              <a:t>kształtuje </a:t>
            </a:r>
            <a:r>
              <a:rPr lang="pl-PL" altLang="pl-PL" sz="1996" i="1" dirty="0">
                <a:cs typeface="Arial" panose="020B0604020202020204" pitchFamily="34" charset="0"/>
              </a:rPr>
              <a:t>bezpośrednio stosunku </a:t>
            </a:r>
            <a:r>
              <a:rPr lang="pl-PL" altLang="pl-PL" sz="1996" i="1" dirty="0" smtClean="0">
                <a:cs typeface="Arial" panose="020B0604020202020204" pitchFamily="34" charset="0"/>
              </a:rPr>
              <a:t>prawnego. Zaświadczeniem </a:t>
            </a:r>
            <a:r>
              <a:rPr lang="pl-PL" altLang="pl-PL" sz="1996" i="1" dirty="0">
                <a:cs typeface="Arial" panose="020B0604020202020204" pitchFamily="34" charset="0"/>
              </a:rPr>
              <a:t>organ potwierdza </a:t>
            </a:r>
            <a:r>
              <a:rPr lang="pl-PL" altLang="pl-PL" sz="1996" i="1" dirty="0" smtClean="0">
                <a:cs typeface="Arial" panose="020B0604020202020204" pitchFamily="34" charset="0"/>
              </a:rPr>
              <a:t>jedynie</a:t>
            </a:r>
          </a:p>
          <a:p>
            <a:pPr marL="620718" indent="-619277" algn="just" hangingPunct="1">
              <a:lnSpc>
                <a:spcPct val="100000"/>
              </a:lnSpc>
              <a:spcBef>
                <a:spcPts val="806"/>
              </a:spcBef>
              <a:spcAft>
                <a:spcPct val="0"/>
              </a:spcAft>
              <a:buClrTx/>
              <a:buSzPct val="45000"/>
              <a:tabLst>
                <a:tab pos="620718" algn="l"/>
                <a:tab pos="715770" algn="l"/>
                <a:tab pos="1123340" algn="l"/>
                <a:tab pos="1530912" algn="l"/>
                <a:tab pos="1938482" algn="l"/>
                <a:tab pos="2346054" algn="l"/>
                <a:tab pos="2753624" algn="l"/>
                <a:tab pos="3161196" algn="l"/>
                <a:tab pos="3568766" algn="l"/>
                <a:tab pos="3976337" algn="l"/>
                <a:tab pos="4383908" algn="l"/>
                <a:tab pos="4791479" algn="l"/>
                <a:tab pos="5199050" algn="l"/>
                <a:tab pos="5606621" algn="l"/>
                <a:tab pos="6014192" algn="l"/>
                <a:tab pos="6421763" algn="l"/>
                <a:tab pos="6829334" algn="l"/>
                <a:tab pos="7236905" algn="l"/>
                <a:tab pos="7644475" algn="l"/>
                <a:tab pos="8052047" algn="l"/>
                <a:tab pos="8459617" algn="l"/>
                <a:tab pos="8537387" algn="l"/>
              </a:tabLst>
            </a:pPr>
            <a:r>
              <a:rPr lang="pl-PL" altLang="pl-PL" sz="1996" i="1" dirty="0" smtClean="0">
                <a:cs typeface="Arial" panose="020B0604020202020204" pitchFamily="34" charset="0"/>
              </a:rPr>
              <a:t>istnienie </a:t>
            </a:r>
            <a:r>
              <a:rPr lang="pl-PL" altLang="pl-PL" sz="1996" i="1" dirty="0">
                <a:cs typeface="Arial" panose="020B0604020202020204" pitchFamily="34" charset="0"/>
              </a:rPr>
              <a:t>określonego stanu </a:t>
            </a:r>
            <a:r>
              <a:rPr lang="pl-PL" altLang="pl-PL" sz="1996" i="1" dirty="0" smtClean="0">
                <a:cs typeface="Arial" panose="020B0604020202020204" pitchFamily="34" charset="0"/>
              </a:rPr>
              <a:t>na podstawie </a:t>
            </a:r>
            <a:r>
              <a:rPr lang="pl-PL" altLang="pl-PL" sz="1996" i="1" dirty="0">
                <a:cs typeface="Arial" panose="020B0604020202020204" pitchFamily="34" charset="0"/>
              </a:rPr>
              <a:t>posiadanych już danych, a </a:t>
            </a:r>
            <a:r>
              <a:rPr lang="pl-PL" altLang="pl-PL" sz="1996" i="1" dirty="0" smtClean="0">
                <a:cs typeface="Arial" panose="020B0604020202020204" pitchFamily="34" charset="0"/>
              </a:rPr>
              <a:t>postępowanie</a:t>
            </a:r>
          </a:p>
          <a:p>
            <a:pPr marL="620718" indent="-619277" algn="just" hangingPunct="1">
              <a:lnSpc>
                <a:spcPct val="100000"/>
              </a:lnSpc>
              <a:spcBef>
                <a:spcPts val="806"/>
              </a:spcBef>
              <a:spcAft>
                <a:spcPct val="0"/>
              </a:spcAft>
              <a:buClrTx/>
              <a:buSzPct val="45000"/>
              <a:tabLst>
                <a:tab pos="620718" algn="l"/>
                <a:tab pos="715770" algn="l"/>
                <a:tab pos="1123340" algn="l"/>
                <a:tab pos="1530912" algn="l"/>
                <a:tab pos="1938482" algn="l"/>
                <a:tab pos="2346054" algn="l"/>
                <a:tab pos="2753624" algn="l"/>
                <a:tab pos="3161196" algn="l"/>
                <a:tab pos="3568766" algn="l"/>
                <a:tab pos="3976337" algn="l"/>
                <a:tab pos="4383908" algn="l"/>
                <a:tab pos="4791479" algn="l"/>
                <a:tab pos="5199050" algn="l"/>
                <a:tab pos="5606621" algn="l"/>
                <a:tab pos="6014192" algn="l"/>
                <a:tab pos="6421763" algn="l"/>
                <a:tab pos="6829334" algn="l"/>
                <a:tab pos="7236905" algn="l"/>
                <a:tab pos="7644475" algn="l"/>
                <a:tab pos="8052047" algn="l"/>
                <a:tab pos="8459617" algn="l"/>
                <a:tab pos="8537387" algn="l"/>
              </a:tabLst>
            </a:pPr>
            <a:r>
              <a:rPr lang="pl-PL" altLang="pl-PL" sz="1996" i="1" dirty="0" smtClean="0">
                <a:cs typeface="Arial" panose="020B0604020202020204" pitchFamily="34" charset="0"/>
              </a:rPr>
              <a:t>wyjaśniające</a:t>
            </a:r>
            <a:r>
              <a:rPr lang="pl-PL" altLang="pl-PL" sz="1996" i="1" dirty="0">
                <a:cs typeface="Arial" panose="020B0604020202020204" pitchFamily="34" charset="0"/>
              </a:rPr>
              <a:t>, o </a:t>
            </a:r>
            <a:r>
              <a:rPr lang="pl-PL" altLang="pl-PL" sz="1996" i="1" dirty="0" smtClean="0">
                <a:cs typeface="Arial" panose="020B0604020202020204" pitchFamily="34" charset="0"/>
              </a:rPr>
              <a:t>jakim mowa </a:t>
            </a:r>
            <a:r>
              <a:rPr lang="pl-PL" altLang="pl-PL" sz="1996" i="1" dirty="0">
                <a:cs typeface="Arial" panose="020B0604020202020204" pitchFamily="34" charset="0"/>
              </a:rPr>
              <a:t>w art. 218 § 2 k.p.a., spełnia tylko pomocniczą rolę </a:t>
            </a:r>
            <a:r>
              <a:rPr lang="pl-PL" altLang="pl-PL" sz="1996" i="1" dirty="0" smtClean="0">
                <a:cs typeface="Arial" panose="020B0604020202020204" pitchFamily="34" charset="0"/>
              </a:rPr>
              <a:t>przy</a:t>
            </a:r>
          </a:p>
          <a:p>
            <a:pPr marL="620718" indent="-619277" algn="just" hangingPunct="1">
              <a:lnSpc>
                <a:spcPct val="100000"/>
              </a:lnSpc>
              <a:spcBef>
                <a:spcPts val="806"/>
              </a:spcBef>
              <a:spcAft>
                <a:spcPct val="0"/>
              </a:spcAft>
              <a:buClrTx/>
              <a:buSzPct val="45000"/>
              <a:tabLst>
                <a:tab pos="620718" algn="l"/>
                <a:tab pos="715770" algn="l"/>
                <a:tab pos="1123340" algn="l"/>
                <a:tab pos="1530912" algn="l"/>
                <a:tab pos="1938482" algn="l"/>
                <a:tab pos="2346054" algn="l"/>
                <a:tab pos="2753624" algn="l"/>
                <a:tab pos="3161196" algn="l"/>
                <a:tab pos="3568766" algn="l"/>
                <a:tab pos="3976337" algn="l"/>
                <a:tab pos="4383908" algn="l"/>
                <a:tab pos="4791479" algn="l"/>
                <a:tab pos="5199050" algn="l"/>
                <a:tab pos="5606621" algn="l"/>
                <a:tab pos="6014192" algn="l"/>
                <a:tab pos="6421763" algn="l"/>
                <a:tab pos="6829334" algn="l"/>
                <a:tab pos="7236905" algn="l"/>
                <a:tab pos="7644475" algn="l"/>
                <a:tab pos="8052047" algn="l"/>
                <a:tab pos="8459617" algn="l"/>
                <a:tab pos="8537387" algn="l"/>
              </a:tabLst>
            </a:pPr>
            <a:r>
              <a:rPr lang="pl-PL" altLang="pl-PL" sz="1996" i="1" dirty="0" smtClean="0">
                <a:cs typeface="Arial" panose="020B0604020202020204" pitchFamily="34" charset="0"/>
              </a:rPr>
              <a:t>Ustalaniu treści </a:t>
            </a:r>
            <a:r>
              <a:rPr lang="pl-PL" altLang="pl-PL" sz="1996" i="1" dirty="0">
                <a:cs typeface="Arial" panose="020B0604020202020204" pitchFamily="34" charset="0"/>
              </a:rPr>
              <a:t>zaświadczenia.”</a:t>
            </a:r>
          </a:p>
          <a:p>
            <a:pPr marL="620718" indent="-619277" hangingPunct="1">
              <a:lnSpc>
                <a:spcPct val="100000"/>
              </a:lnSpc>
              <a:spcBef>
                <a:spcPts val="806"/>
              </a:spcBef>
              <a:spcAft>
                <a:spcPct val="0"/>
              </a:spcAft>
              <a:buClrTx/>
              <a:buSzPct val="45000"/>
              <a:tabLst>
                <a:tab pos="620718" algn="l"/>
                <a:tab pos="715770" algn="l"/>
                <a:tab pos="1123340" algn="l"/>
                <a:tab pos="1530912" algn="l"/>
                <a:tab pos="1938482" algn="l"/>
                <a:tab pos="2346054" algn="l"/>
                <a:tab pos="2753624" algn="l"/>
                <a:tab pos="3161196" algn="l"/>
                <a:tab pos="3568766" algn="l"/>
                <a:tab pos="3976337" algn="l"/>
                <a:tab pos="4383908" algn="l"/>
                <a:tab pos="4791479" algn="l"/>
                <a:tab pos="5199050" algn="l"/>
                <a:tab pos="5606621" algn="l"/>
                <a:tab pos="6014192" algn="l"/>
                <a:tab pos="6421763" algn="l"/>
                <a:tab pos="6829334" algn="l"/>
                <a:tab pos="7236905" algn="l"/>
                <a:tab pos="7644475" algn="l"/>
                <a:tab pos="8052047" algn="l"/>
                <a:tab pos="8459617" algn="l"/>
                <a:tab pos="8537387" algn="l"/>
              </a:tabLst>
            </a:pPr>
            <a:r>
              <a:rPr lang="pl-PL" altLang="pl-PL" sz="1633" b="1" dirty="0">
                <a:cs typeface="Arial" panose="020B0604020202020204" pitchFamily="34" charset="0"/>
              </a:rPr>
              <a:t>Wyrok WSA we Wrocławiu 27 października 2011 r., sygn. akt IV SA/</a:t>
            </a:r>
            <a:r>
              <a:rPr lang="pl-PL" altLang="pl-PL" sz="1633" b="1" dirty="0" err="1">
                <a:cs typeface="Arial" panose="020B0604020202020204" pitchFamily="34" charset="0"/>
              </a:rPr>
              <a:t>Wr</a:t>
            </a:r>
            <a:r>
              <a:rPr lang="pl-PL" altLang="pl-PL" sz="1633" b="1" dirty="0">
                <a:cs typeface="Arial" panose="020B0604020202020204" pitchFamily="34" charset="0"/>
              </a:rPr>
              <a:t> 480/11  </a:t>
            </a:r>
          </a:p>
        </p:txBody>
      </p:sp>
      <p:sp>
        <p:nvSpPr>
          <p:cNvPr id="73730" name="Rectangle 2"/>
          <p:cNvSpPr>
            <a:spLocks noGrp="1" noChangeArrowheads="1"/>
          </p:cNvSpPr>
          <p:nvPr>
            <p:ph type="title" idx="4294967295"/>
          </p:nvPr>
        </p:nvSpPr>
        <p:spPr>
          <a:xfrm>
            <a:off x="1949805" y="1"/>
            <a:ext cx="8227584" cy="854010"/>
          </a:xfrm>
          <a:ln/>
        </p:spPr>
        <p:txBody>
          <a:bodyPr vert="horz" wrap="square" lIns="81646" tIns="42456" rIns="81646" bIns="42456" numCol="1" anchor="ctr" anchorCtr="1" compatLnSpc="1">
            <a:prstTxWarp prst="textNoShape">
              <a:avLst/>
            </a:prstTxWarp>
          </a:bodyPr>
          <a:lstStyle/>
          <a:p>
            <a:pPr hangingPunct="1">
              <a:lnSpc>
                <a:spcPct val="100000"/>
              </a:lnSpc>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pl-PL" altLang="pl-PL" sz="2903" b="1">
                <a:solidFill>
                  <a:srgbClr val="5C8526"/>
                </a:solidFill>
              </a:rPr>
              <a:t>Przykłady z orzecznictwa:</a:t>
            </a:r>
          </a:p>
        </p:txBody>
      </p:sp>
    </p:spTree>
    <p:extLst>
      <p:ext uri="{BB962C8B-B14F-4D97-AF65-F5344CB8AC3E}">
        <p14:creationId xmlns:p14="http://schemas.microsoft.com/office/powerpoint/2010/main" val="183122092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bwMode="auto">
          <a:xfrm>
            <a:off x="2470245" y="1078173"/>
            <a:ext cx="7574507" cy="2552131"/>
          </a:xfrm>
          <a:prstGeom prst="rect">
            <a:avLst/>
          </a:prstGeom>
          <a:solidFill>
            <a:schemeClr val="bg1"/>
          </a:solidFill>
          <a:ln w="57150" cap="flat" cmpd="sng" algn="ctr">
            <a:solidFill>
              <a:schemeClr val="accent6">
                <a:lumMod val="60000"/>
                <a:lumOff val="4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endParaRPr kumimoji="0" lang="pl-PL" sz="1800" b="0" i="0" u="none" strike="noStrike" cap="none" normalizeH="0" baseline="0" smtClean="0">
              <a:ln>
                <a:noFill/>
              </a:ln>
              <a:solidFill>
                <a:schemeClr val="accent2">
                  <a:lumMod val="60000"/>
                  <a:lumOff val="40000"/>
                </a:schemeClr>
              </a:solidFill>
              <a:effectLst/>
              <a:latin typeface="Arial" panose="020B0604020202020204" pitchFamily="34" charset="0"/>
              <a:ea typeface="Microsoft YaHei" panose="020B0503020204020204" pitchFamily="34" charset="-122"/>
            </a:endParaRPr>
          </a:p>
        </p:txBody>
      </p:sp>
      <p:sp>
        <p:nvSpPr>
          <p:cNvPr id="6" name="pole tekstowe 5"/>
          <p:cNvSpPr txBox="1"/>
          <p:nvPr/>
        </p:nvSpPr>
        <p:spPr>
          <a:xfrm>
            <a:off x="2470245" y="1978924"/>
            <a:ext cx="7806520" cy="523220"/>
          </a:xfrm>
          <a:prstGeom prst="rect">
            <a:avLst/>
          </a:prstGeom>
          <a:noFill/>
        </p:spPr>
        <p:txBody>
          <a:bodyPr wrap="square" rtlCol="0">
            <a:spAutoFit/>
          </a:bodyPr>
          <a:lstStyle/>
          <a:p>
            <a:r>
              <a:rPr lang="pl-PL" sz="2800" b="1" dirty="0" smtClean="0">
                <a:solidFill>
                  <a:schemeClr val="accent2">
                    <a:lumMod val="60000"/>
                    <a:lumOff val="40000"/>
                  </a:schemeClr>
                </a:solidFill>
                <a:latin typeface="Times New Roman" panose="02020603050405020304" pitchFamily="18" charset="0"/>
                <a:cs typeface="Times New Roman" panose="02020603050405020304" pitchFamily="18" charset="0"/>
              </a:rPr>
              <a:t>PRZEPISY O WYDAWANIU ZAŚWIADCZEŃ</a:t>
            </a:r>
            <a:endParaRPr lang="pl-PL" sz="2800" b="1" dirty="0">
              <a:solidFill>
                <a:schemeClr val="accent2">
                  <a:lumMod val="60000"/>
                  <a:lumOff val="40000"/>
                </a:schemeClr>
              </a:solidFill>
              <a:latin typeface="Times New Roman" panose="02020603050405020304" pitchFamily="18" charset="0"/>
              <a:cs typeface="Times New Roman" panose="02020603050405020304" pitchFamily="18" charset="0"/>
            </a:endParaRPr>
          </a:p>
        </p:txBody>
      </p:sp>
      <p:sp>
        <p:nvSpPr>
          <p:cNvPr id="9" name="Strzałka w dół 8"/>
          <p:cNvSpPr/>
          <p:nvPr/>
        </p:nvSpPr>
        <p:spPr bwMode="auto">
          <a:xfrm>
            <a:off x="5281684" y="3630304"/>
            <a:ext cx="1705970" cy="723331"/>
          </a:xfrm>
          <a:prstGeom prst="downArrow">
            <a:avLst/>
          </a:prstGeom>
          <a:solidFill>
            <a:srgbClr val="0070C0"/>
          </a:solidFill>
          <a:ln w="9525" cap="flat" cmpd="sng" algn="ctr">
            <a:solidFill>
              <a:srgbClr val="0070C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endParaRPr kumimoji="0" lang="pl-PL" sz="1800" b="0" i="0" u="none" strike="noStrike" cap="none" normalizeH="0" baseline="0" smtClean="0">
              <a:ln>
                <a:noFill/>
              </a:ln>
              <a:effectLst/>
              <a:latin typeface="Arial" panose="020B0604020202020204" pitchFamily="34" charset="0"/>
              <a:ea typeface="Microsoft YaHei" panose="020B0503020204020204" pitchFamily="34" charset="-122"/>
            </a:endParaRPr>
          </a:p>
        </p:txBody>
      </p:sp>
      <p:sp>
        <p:nvSpPr>
          <p:cNvPr id="10" name="pole tekstowe 9"/>
          <p:cNvSpPr txBox="1"/>
          <p:nvPr/>
        </p:nvSpPr>
        <p:spPr>
          <a:xfrm>
            <a:off x="614150" y="4585647"/>
            <a:ext cx="11191164" cy="830997"/>
          </a:xfrm>
          <a:prstGeom prst="rect">
            <a:avLst/>
          </a:prstGeom>
          <a:noFill/>
        </p:spPr>
        <p:txBody>
          <a:bodyPr wrap="square" rtlCol="0">
            <a:spAutoFit/>
          </a:bodyPr>
          <a:lstStyle/>
          <a:p>
            <a:pPr algn="ctr"/>
            <a:r>
              <a:rPr lang="pl-PL" sz="2400" b="1" dirty="0" smtClean="0">
                <a:solidFill>
                  <a:schemeClr val="accent2">
                    <a:lumMod val="60000"/>
                    <a:lumOff val="40000"/>
                  </a:schemeClr>
                </a:solidFill>
                <a:latin typeface="Times New Roman" panose="02020603050405020304" pitchFamily="18" charset="0"/>
                <a:cs typeface="Times New Roman" panose="02020603050405020304" pitchFamily="18" charset="0"/>
              </a:rPr>
              <a:t>Dział VII ustawy z dnia 14 czerwca 1960 r. Kodeks postępowania administracyjnego</a:t>
            </a:r>
          </a:p>
          <a:p>
            <a:pPr algn="ctr"/>
            <a:r>
              <a:rPr lang="pl-PL" sz="2400" b="1" dirty="0">
                <a:solidFill>
                  <a:schemeClr val="accent2">
                    <a:lumMod val="60000"/>
                    <a:lumOff val="40000"/>
                  </a:schemeClr>
                </a:solidFill>
                <a:latin typeface="Times New Roman" panose="02020603050405020304" pitchFamily="18" charset="0"/>
                <a:cs typeface="Times New Roman" panose="02020603050405020304" pitchFamily="18" charset="0"/>
              </a:rPr>
              <a:t>a</a:t>
            </a:r>
            <a:r>
              <a:rPr lang="pl-PL" sz="2400" b="1" dirty="0" smtClean="0">
                <a:solidFill>
                  <a:schemeClr val="accent2">
                    <a:lumMod val="60000"/>
                    <a:lumOff val="40000"/>
                  </a:schemeClr>
                </a:solidFill>
                <a:latin typeface="Times New Roman" panose="02020603050405020304" pitchFamily="18" charset="0"/>
                <a:cs typeface="Times New Roman" panose="02020603050405020304" pitchFamily="18" charset="0"/>
              </a:rPr>
              <a:t>rt. 217-220</a:t>
            </a:r>
            <a:endParaRPr lang="pl-PL" sz="2400" b="1" dirty="0">
              <a:solidFill>
                <a:schemeClr val="accent2">
                  <a:lumMod val="60000"/>
                  <a:lumOff val="4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68663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1"/>
          <p:cNvSpPr>
            <a:spLocks noGrp="1" noChangeArrowheads="1"/>
          </p:cNvSpPr>
          <p:nvPr>
            <p:ph type="body" idx="4294967295"/>
          </p:nvPr>
        </p:nvSpPr>
        <p:spPr>
          <a:xfrm>
            <a:off x="218364" y="109182"/>
            <a:ext cx="11641540" cy="6748818"/>
          </a:xfrm>
          <a:ln/>
        </p:spPr>
        <p:txBody>
          <a:bodyPr vert="horz" wrap="square" lIns="81646" tIns="42456" rIns="81646" bIns="42456" numCol="1" anchor="t" anchorCtr="0" compatLnSpc="1">
            <a:prstTxWarp prst="textNoShape">
              <a:avLst/>
            </a:prstTxWarp>
          </a:bodyPr>
          <a:lstStyle/>
          <a:p>
            <a:pPr marL="620718" indent="-619277" hangingPunct="1">
              <a:lnSpc>
                <a:spcPct val="100000"/>
              </a:lnSpc>
              <a:spcBef>
                <a:spcPts val="806"/>
              </a:spcBef>
              <a:spcAft>
                <a:spcPct val="0"/>
              </a:spcAft>
              <a:buClrTx/>
              <a:buSzPct val="45000"/>
              <a:tabLst>
                <a:tab pos="620718" algn="l"/>
                <a:tab pos="715770" algn="l"/>
                <a:tab pos="1123340" algn="l"/>
                <a:tab pos="1530912" algn="l"/>
                <a:tab pos="1938482" algn="l"/>
                <a:tab pos="2346054" algn="l"/>
                <a:tab pos="2753624" algn="l"/>
                <a:tab pos="3161196" algn="l"/>
                <a:tab pos="3568766" algn="l"/>
                <a:tab pos="3976337" algn="l"/>
                <a:tab pos="4383908" algn="l"/>
                <a:tab pos="4791479" algn="l"/>
                <a:tab pos="5199050" algn="l"/>
                <a:tab pos="5606621" algn="l"/>
                <a:tab pos="6014192" algn="l"/>
                <a:tab pos="6421763" algn="l"/>
                <a:tab pos="6829334" algn="l"/>
                <a:tab pos="7236905" algn="l"/>
                <a:tab pos="7644475" algn="l"/>
                <a:tab pos="8052047" algn="l"/>
                <a:tab pos="8459617" algn="l"/>
                <a:tab pos="8537387" algn="l"/>
              </a:tabLst>
            </a:pPr>
            <a:r>
              <a:rPr lang="pl-PL" altLang="pl-PL" sz="1996" b="1" dirty="0">
                <a:cs typeface="Arial" panose="020B0604020202020204" pitchFamily="34" charset="0"/>
              </a:rPr>
              <a:t>Art. 217. § 1.</a:t>
            </a:r>
            <a:r>
              <a:rPr lang="pl-PL" altLang="pl-PL" sz="1996" dirty="0">
                <a:cs typeface="Arial" panose="020B0604020202020204" pitchFamily="34" charset="0"/>
              </a:rPr>
              <a:t> Organ administracji publicznej wydaje zaświadczenie na żądanie osoby ubiegającej się o zaświadczenie.</a:t>
            </a:r>
          </a:p>
          <a:p>
            <a:pPr marL="620718" indent="-619277" hangingPunct="1">
              <a:lnSpc>
                <a:spcPct val="100000"/>
              </a:lnSpc>
              <a:spcBef>
                <a:spcPts val="806"/>
              </a:spcBef>
              <a:spcAft>
                <a:spcPct val="0"/>
              </a:spcAft>
              <a:buClrTx/>
              <a:buSzPct val="45000"/>
              <a:tabLst>
                <a:tab pos="620718" algn="l"/>
                <a:tab pos="715770" algn="l"/>
                <a:tab pos="1123340" algn="l"/>
                <a:tab pos="1530912" algn="l"/>
                <a:tab pos="1938482" algn="l"/>
                <a:tab pos="2346054" algn="l"/>
                <a:tab pos="2753624" algn="l"/>
                <a:tab pos="3161196" algn="l"/>
                <a:tab pos="3568766" algn="l"/>
                <a:tab pos="3976337" algn="l"/>
                <a:tab pos="4383908" algn="l"/>
                <a:tab pos="4791479" algn="l"/>
                <a:tab pos="5199050" algn="l"/>
                <a:tab pos="5606621" algn="l"/>
                <a:tab pos="6014192" algn="l"/>
                <a:tab pos="6421763" algn="l"/>
                <a:tab pos="6829334" algn="l"/>
                <a:tab pos="7236905" algn="l"/>
                <a:tab pos="7644475" algn="l"/>
                <a:tab pos="8052047" algn="l"/>
                <a:tab pos="8459617" algn="l"/>
                <a:tab pos="8537387" algn="l"/>
              </a:tabLst>
            </a:pPr>
            <a:r>
              <a:rPr lang="en-US" altLang="pl-PL" sz="1996" b="1" dirty="0">
                <a:cs typeface="Arial" panose="020B0604020202020204" pitchFamily="34" charset="0"/>
              </a:rPr>
              <a:t>§ 2.</a:t>
            </a:r>
            <a:r>
              <a:rPr lang="pl-PL" altLang="pl-PL" sz="1996" dirty="0">
                <a:cs typeface="Arial" panose="020B0604020202020204" pitchFamily="34" charset="0"/>
              </a:rPr>
              <a:t> Zaświadczenie wydaje się, jeżeli:</a:t>
            </a:r>
          </a:p>
          <a:p>
            <a:pPr marL="620718" indent="-619277" hangingPunct="1">
              <a:lnSpc>
                <a:spcPct val="100000"/>
              </a:lnSpc>
              <a:spcBef>
                <a:spcPts val="806"/>
              </a:spcBef>
              <a:spcAft>
                <a:spcPct val="0"/>
              </a:spcAft>
              <a:buClrTx/>
              <a:buSzPct val="45000"/>
              <a:tabLst>
                <a:tab pos="620718" algn="l"/>
                <a:tab pos="715770" algn="l"/>
                <a:tab pos="1123340" algn="l"/>
                <a:tab pos="1530912" algn="l"/>
                <a:tab pos="1938482" algn="l"/>
                <a:tab pos="2346054" algn="l"/>
                <a:tab pos="2753624" algn="l"/>
                <a:tab pos="3161196" algn="l"/>
                <a:tab pos="3568766" algn="l"/>
                <a:tab pos="3976337" algn="l"/>
                <a:tab pos="4383908" algn="l"/>
                <a:tab pos="4791479" algn="l"/>
                <a:tab pos="5199050" algn="l"/>
                <a:tab pos="5606621" algn="l"/>
                <a:tab pos="6014192" algn="l"/>
                <a:tab pos="6421763" algn="l"/>
                <a:tab pos="6829334" algn="l"/>
                <a:tab pos="7236905" algn="l"/>
                <a:tab pos="7644475" algn="l"/>
                <a:tab pos="8052047" algn="l"/>
                <a:tab pos="8459617" algn="l"/>
                <a:tab pos="8537387" algn="l"/>
              </a:tabLst>
            </a:pPr>
            <a:r>
              <a:rPr lang="pl-PL" altLang="pl-PL" sz="1996" dirty="0">
                <a:cs typeface="Arial" panose="020B0604020202020204" pitchFamily="34" charset="0"/>
              </a:rPr>
              <a:t>1)   urzędowego potwierdzenia określonych faktów lub stanu prawnego wymaga przepis prawa;</a:t>
            </a:r>
          </a:p>
          <a:p>
            <a:pPr marL="620718" indent="-619277" hangingPunct="1">
              <a:lnSpc>
                <a:spcPct val="100000"/>
              </a:lnSpc>
              <a:spcBef>
                <a:spcPts val="806"/>
              </a:spcBef>
              <a:spcAft>
                <a:spcPct val="0"/>
              </a:spcAft>
              <a:buClrTx/>
              <a:buSzPct val="45000"/>
              <a:tabLst>
                <a:tab pos="620718" algn="l"/>
                <a:tab pos="715770" algn="l"/>
                <a:tab pos="1123340" algn="l"/>
                <a:tab pos="1530912" algn="l"/>
                <a:tab pos="1938482" algn="l"/>
                <a:tab pos="2346054" algn="l"/>
                <a:tab pos="2753624" algn="l"/>
                <a:tab pos="3161196" algn="l"/>
                <a:tab pos="3568766" algn="l"/>
                <a:tab pos="3976337" algn="l"/>
                <a:tab pos="4383908" algn="l"/>
                <a:tab pos="4791479" algn="l"/>
                <a:tab pos="5199050" algn="l"/>
                <a:tab pos="5606621" algn="l"/>
                <a:tab pos="6014192" algn="l"/>
                <a:tab pos="6421763" algn="l"/>
                <a:tab pos="6829334" algn="l"/>
                <a:tab pos="7236905" algn="l"/>
                <a:tab pos="7644475" algn="l"/>
                <a:tab pos="8052047" algn="l"/>
                <a:tab pos="8459617" algn="l"/>
                <a:tab pos="8537387" algn="l"/>
              </a:tabLst>
            </a:pPr>
            <a:r>
              <a:rPr lang="pl-PL" altLang="pl-PL" sz="1996" dirty="0">
                <a:cs typeface="Arial" panose="020B0604020202020204" pitchFamily="34" charset="0"/>
              </a:rPr>
              <a:t>2)   osoba ubiega się o zaświadczenie ze względu na swój interes prawny w urzędowym potwierdzeniu określonych faktów lub stanu prawnego.</a:t>
            </a:r>
          </a:p>
          <a:p>
            <a:pPr marL="620718" indent="-619277" hangingPunct="1">
              <a:lnSpc>
                <a:spcPct val="100000"/>
              </a:lnSpc>
              <a:spcBef>
                <a:spcPts val="806"/>
              </a:spcBef>
              <a:spcAft>
                <a:spcPct val="0"/>
              </a:spcAft>
              <a:buClrTx/>
              <a:buSzPct val="45000"/>
              <a:tabLst>
                <a:tab pos="620718" algn="l"/>
                <a:tab pos="715770" algn="l"/>
                <a:tab pos="1123340" algn="l"/>
                <a:tab pos="1530912" algn="l"/>
                <a:tab pos="1938482" algn="l"/>
                <a:tab pos="2346054" algn="l"/>
                <a:tab pos="2753624" algn="l"/>
                <a:tab pos="3161196" algn="l"/>
                <a:tab pos="3568766" algn="l"/>
                <a:tab pos="3976337" algn="l"/>
                <a:tab pos="4383908" algn="l"/>
                <a:tab pos="4791479" algn="l"/>
                <a:tab pos="5199050" algn="l"/>
                <a:tab pos="5606621" algn="l"/>
                <a:tab pos="6014192" algn="l"/>
                <a:tab pos="6421763" algn="l"/>
                <a:tab pos="6829334" algn="l"/>
                <a:tab pos="7236905" algn="l"/>
                <a:tab pos="7644475" algn="l"/>
                <a:tab pos="8052047" algn="l"/>
                <a:tab pos="8459617" algn="l"/>
                <a:tab pos="8537387" algn="l"/>
              </a:tabLst>
            </a:pPr>
            <a:r>
              <a:rPr lang="en-US" altLang="pl-PL" sz="1996" b="1" dirty="0">
                <a:cs typeface="Arial" panose="020B0604020202020204" pitchFamily="34" charset="0"/>
              </a:rPr>
              <a:t>§ 3.</a:t>
            </a:r>
            <a:r>
              <a:rPr lang="pl-PL" altLang="pl-PL" sz="1996" dirty="0">
                <a:cs typeface="Arial" panose="020B0604020202020204" pitchFamily="34" charset="0"/>
              </a:rPr>
              <a:t> Zaświadczenie powinno być wydane bez zbędnej zwłoki, nie później jednak niż w terminie siedmiu dni.</a:t>
            </a:r>
          </a:p>
          <a:p>
            <a:pPr marL="620718" indent="-619277" hangingPunct="1">
              <a:lnSpc>
                <a:spcPct val="100000"/>
              </a:lnSpc>
              <a:spcBef>
                <a:spcPts val="806"/>
              </a:spcBef>
              <a:spcAft>
                <a:spcPct val="0"/>
              </a:spcAft>
              <a:buClrTx/>
              <a:buSzPct val="45000"/>
              <a:tabLst>
                <a:tab pos="620718" algn="l"/>
                <a:tab pos="715770" algn="l"/>
                <a:tab pos="1123340" algn="l"/>
                <a:tab pos="1530912" algn="l"/>
                <a:tab pos="1938482" algn="l"/>
                <a:tab pos="2346054" algn="l"/>
                <a:tab pos="2753624" algn="l"/>
                <a:tab pos="3161196" algn="l"/>
                <a:tab pos="3568766" algn="l"/>
                <a:tab pos="3976337" algn="l"/>
                <a:tab pos="4383908" algn="l"/>
                <a:tab pos="4791479" algn="l"/>
                <a:tab pos="5199050" algn="l"/>
                <a:tab pos="5606621" algn="l"/>
                <a:tab pos="6014192" algn="l"/>
                <a:tab pos="6421763" algn="l"/>
                <a:tab pos="6829334" algn="l"/>
                <a:tab pos="7236905" algn="l"/>
                <a:tab pos="7644475" algn="l"/>
                <a:tab pos="8052047" algn="l"/>
                <a:tab pos="8459617" algn="l"/>
                <a:tab pos="8537387" algn="l"/>
              </a:tabLst>
            </a:pPr>
            <a:r>
              <a:rPr lang="en-US" altLang="pl-PL" sz="1996" b="1" dirty="0">
                <a:cs typeface="Arial" panose="020B0604020202020204" pitchFamily="34" charset="0"/>
              </a:rPr>
              <a:t>§ 4. </a:t>
            </a:r>
            <a:r>
              <a:rPr lang="pl-PL" altLang="pl-PL" sz="1996" dirty="0">
                <a:cs typeface="Arial" panose="020B0604020202020204" pitchFamily="34" charset="0"/>
              </a:rPr>
              <a:t>Zaświadczenie wydaje się w formie dokumentu elektronicznego, opatrzonego bezpiecznym podpisem elektronicznym weryfikowanym za pomocą ważnego kwalifikowanego certyfikatu, jeżeli zażąda tego osoba ubiegająca się o zaświadczenie.</a:t>
            </a:r>
          </a:p>
          <a:p>
            <a:pPr marL="620718" indent="-619277" hangingPunct="1">
              <a:lnSpc>
                <a:spcPct val="100000"/>
              </a:lnSpc>
              <a:spcBef>
                <a:spcPts val="806"/>
              </a:spcBef>
              <a:spcAft>
                <a:spcPct val="0"/>
              </a:spcAft>
              <a:buClrTx/>
              <a:buSzPct val="45000"/>
              <a:tabLst>
                <a:tab pos="620718" algn="l"/>
                <a:tab pos="715770" algn="l"/>
                <a:tab pos="1123340" algn="l"/>
                <a:tab pos="1530912" algn="l"/>
                <a:tab pos="1938482" algn="l"/>
                <a:tab pos="2346054" algn="l"/>
                <a:tab pos="2753624" algn="l"/>
                <a:tab pos="3161196" algn="l"/>
                <a:tab pos="3568766" algn="l"/>
                <a:tab pos="3976337" algn="l"/>
                <a:tab pos="4383908" algn="l"/>
                <a:tab pos="4791479" algn="l"/>
                <a:tab pos="5199050" algn="l"/>
                <a:tab pos="5606621" algn="l"/>
                <a:tab pos="6014192" algn="l"/>
                <a:tab pos="6421763" algn="l"/>
                <a:tab pos="6829334" algn="l"/>
                <a:tab pos="7236905" algn="l"/>
                <a:tab pos="7644475" algn="l"/>
                <a:tab pos="8052047" algn="l"/>
                <a:tab pos="8459617" algn="l"/>
                <a:tab pos="8537387" algn="l"/>
              </a:tabLst>
            </a:pPr>
            <a:endParaRPr lang="pl-PL" altLang="pl-PL" sz="1996" b="1" dirty="0" smtClean="0">
              <a:cs typeface="Arial" panose="020B0604020202020204" pitchFamily="34" charset="0"/>
            </a:endParaRPr>
          </a:p>
          <a:p>
            <a:pPr marL="620718" indent="-619277" hangingPunct="1">
              <a:lnSpc>
                <a:spcPct val="100000"/>
              </a:lnSpc>
              <a:spcBef>
                <a:spcPts val="806"/>
              </a:spcBef>
              <a:spcAft>
                <a:spcPct val="0"/>
              </a:spcAft>
              <a:buClrTx/>
              <a:buSzPct val="45000"/>
              <a:tabLst>
                <a:tab pos="620718" algn="l"/>
                <a:tab pos="715770" algn="l"/>
                <a:tab pos="1123340" algn="l"/>
                <a:tab pos="1530912" algn="l"/>
                <a:tab pos="1938482" algn="l"/>
                <a:tab pos="2346054" algn="l"/>
                <a:tab pos="2753624" algn="l"/>
                <a:tab pos="3161196" algn="l"/>
                <a:tab pos="3568766" algn="l"/>
                <a:tab pos="3976337" algn="l"/>
                <a:tab pos="4383908" algn="l"/>
                <a:tab pos="4791479" algn="l"/>
                <a:tab pos="5199050" algn="l"/>
                <a:tab pos="5606621" algn="l"/>
                <a:tab pos="6014192" algn="l"/>
                <a:tab pos="6421763" algn="l"/>
                <a:tab pos="6829334" algn="l"/>
                <a:tab pos="7236905" algn="l"/>
                <a:tab pos="7644475" algn="l"/>
                <a:tab pos="8052047" algn="l"/>
                <a:tab pos="8459617" algn="l"/>
                <a:tab pos="8537387" algn="l"/>
              </a:tabLst>
            </a:pPr>
            <a:r>
              <a:rPr lang="pl-PL" altLang="pl-PL" sz="1996" b="1" dirty="0" smtClean="0">
                <a:cs typeface="Arial" panose="020B0604020202020204" pitchFamily="34" charset="0"/>
              </a:rPr>
              <a:t>Art</a:t>
            </a:r>
            <a:r>
              <a:rPr lang="pl-PL" altLang="pl-PL" sz="1996" b="1" dirty="0">
                <a:cs typeface="Arial" panose="020B0604020202020204" pitchFamily="34" charset="0"/>
              </a:rPr>
              <a:t>. 218. </a:t>
            </a:r>
            <a:r>
              <a:rPr lang="pl-PL" sz="2000" b="1" dirty="0"/>
              <a:t>§ 1.</a:t>
            </a:r>
            <a:r>
              <a:rPr lang="pl-PL" sz="2000" dirty="0"/>
              <a:t> W przypadkach, o których mowa w art. 217 § 2 pkt 2, organ administracji publicznej obowiązany jest wydać zaświadczenie, gdy chodzi o potwierdzenie faktów albo stanu prawnego, wynikających z prowadzonej przez ten organ ewidencji, rejestrów bądź z innych danych znajdujących się w jego posiadaniu.</a:t>
            </a:r>
            <a:endParaRPr lang="pl-PL" altLang="pl-PL" sz="1996" b="1" dirty="0" smtClean="0">
              <a:cs typeface="Arial" panose="020B0604020202020204" pitchFamily="34" charset="0"/>
            </a:endParaRPr>
          </a:p>
          <a:p>
            <a:pPr marL="620718" indent="-619277" hangingPunct="1">
              <a:lnSpc>
                <a:spcPct val="100000"/>
              </a:lnSpc>
              <a:spcBef>
                <a:spcPts val="806"/>
              </a:spcBef>
              <a:spcAft>
                <a:spcPct val="0"/>
              </a:spcAft>
              <a:buClrTx/>
              <a:buSzPct val="45000"/>
              <a:tabLst>
                <a:tab pos="620718" algn="l"/>
                <a:tab pos="715770" algn="l"/>
                <a:tab pos="1123340" algn="l"/>
                <a:tab pos="1530912" algn="l"/>
                <a:tab pos="1938482" algn="l"/>
                <a:tab pos="2346054" algn="l"/>
                <a:tab pos="2753624" algn="l"/>
                <a:tab pos="3161196" algn="l"/>
                <a:tab pos="3568766" algn="l"/>
                <a:tab pos="3976337" algn="l"/>
                <a:tab pos="4383908" algn="l"/>
                <a:tab pos="4791479" algn="l"/>
                <a:tab pos="5199050" algn="l"/>
                <a:tab pos="5606621" algn="l"/>
                <a:tab pos="6014192" algn="l"/>
                <a:tab pos="6421763" algn="l"/>
                <a:tab pos="6829334" algn="l"/>
                <a:tab pos="7236905" algn="l"/>
                <a:tab pos="7644475" algn="l"/>
                <a:tab pos="8052047" algn="l"/>
                <a:tab pos="8459617" algn="l"/>
                <a:tab pos="8537387" algn="l"/>
              </a:tabLst>
            </a:pPr>
            <a:r>
              <a:rPr lang="pl-PL" altLang="pl-PL" sz="1996" b="1" dirty="0" smtClean="0">
                <a:cs typeface="Arial" panose="020B0604020202020204" pitchFamily="34" charset="0"/>
              </a:rPr>
              <a:t>§ </a:t>
            </a:r>
            <a:r>
              <a:rPr lang="pl-PL" altLang="pl-PL" sz="1996" b="1" dirty="0">
                <a:cs typeface="Arial" panose="020B0604020202020204" pitchFamily="34" charset="0"/>
              </a:rPr>
              <a:t>2.</a:t>
            </a:r>
            <a:r>
              <a:rPr lang="pl-PL" altLang="pl-PL" sz="1996" dirty="0">
                <a:cs typeface="Arial" panose="020B0604020202020204" pitchFamily="34" charset="0"/>
              </a:rPr>
              <a:t> Organ administracji publicznej, przed wydaniem zaświadczenia, może przeprowadzić w koniecznym zakresie postępowanie wyjaśniające. </a:t>
            </a:r>
            <a:r>
              <a:rPr lang="pl-PL" altLang="pl-PL" sz="1996" b="1" dirty="0">
                <a:solidFill>
                  <a:srgbClr val="DC2300"/>
                </a:solidFill>
                <a:cs typeface="Arial" panose="020B0604020202020204" pitchFamily="34" charset="0"/>
              </a:rPr>
              <a:t>(postępowanie wyjaśniające – zastosowanie przepisów o postępowaniu dowodowym z k.p.a.!)</a:t>
            </a:r>
          </a:p>
        </p:txBody>
      </p:sp>
    </p:spTree>
    <p:extLst>
      <p:ext uri="{BB962C8B-B14F-4D97-AF65-F5344CB8AC3E}">
        <p14:creationId xmlns:p14="http://schemas.microsoft.com/office/powerpoint/2010/main" val="71116210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475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6058" y="599240"/>
            <a:ext cx="7137389" cy="341315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25560">
                <a:solidFill>
                  <a:srgbClr val="385D8A"/>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pole tekstowe 1"/>
          <p:cNvSpPr txBox="1"/>
          <p:nvPr/>
        </p:nvSpPr>
        <p:spPr>
          <a:xfrm>
            <a:off x="0" y="5117909"/>
            <a:ext cx="12192000" cy="1200329"/>
          </a:xfrm>
          <a:prstGeom prst="rect">
            <a:avLst/>
          </a:prstGeom>
          <a:noFill/>
        </p:spPr>
        <p:txBody>
          <a:bodyPr wrap="square" rtlCol="0">
            <a:spAutoFit/>
          </a:bodyPr>
          <a:lstStyle/>
          <a:p>
            <a:pPr algn="ctr"/>
            <a:r>
              <a:rPr lang="pl-PL" sz="2400" b="1" dirty="0" smtClean="0">
                <a:solidFill>
                  <a:srgbClr val="FF0000"/>
                </a:solidFill>
                <a:latin typeface="Times New Roman" panose="02020603050405020304" pitchFamily="18" charset="0"/>
                <a:cs typeface="Times New Roman" panose="02020603050405020304" pitchFamily="18" charset="0"/>
              </a:rPr>
              <a:t>WYŁĄCZNIE NA ŻĄDANIE „OSOBY UBIEGAJĄCEJ SIĘ” </a:t>
            </a:r>
          </a:p>
          <a:p>
            <a:pPr algn="ctr"/>
            <a:r>
              <a:rPr lang="pl-PL" sz="2400" b="1" dirty="0" smtClean="0">
                <a:solidFill>
                  <a:srgbClr val="FF0000"/>
                </a:solidFill>
                <a:latin typeface="Times New Roman" panose="02020603050405020304" pitchFamily="18" charset="0"/>
                <a:cs typeface="Times New Roman" panose="02020603050405020304" pitchFamily="18" charset="0"/>
              </a:rPr>
              <a:t>= </a:t>
            </a:r>
          </a:p>
          <a:p>
            <a:pPr algn="ctr"/>
            <a:r>
              <a:rPr lang="pl-PL" sz="2400" b="1" dirty="0" smtClean="0">
                <a:solidFill>
                  <a:srgbClr val="FF0000"/>
                </a:solidFill>
                <a:latin typeface="Times New Roman" panose="02020603050405020304" pitchFamily="18" charset="0"/>
                <a:cs typeface="Times New Roman" panose="02020603050405020304" pitchFamily="18" charset="0"/>
              </a:rPr>
              <a:t>ORGAN NIE DZIAŁA Z URZĘDU!</a:t>
            </a:r>
            <a:endParaRPr lang="pl-PL"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544006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a:xfrm>
            <a:off x="609600" y="128587"/>
            <a:ext cx="10924117" cy="6422337"/>
          </a:xfrm>
        </p:spPr>
        <p:txBody>
          <a:bodyPr/>
          <a:lstStyle/>
          <a:p>
            <a:pPr algn="l"/>
            <a:r>
              <a:rPr lang="pl-PL" sz="2400" dirty="0" smtClean="0"/>
              <a:t>„</a:t>
            </a:r>
            <a:r>
              <a:rPr lang="pl-PL" sz="2400" i="1" dirty="0" smtClean="0"/>
              <a:t>Postępowanie </a:t>
            </a:r>
            <a:r>
              <a:rPr lang="pl-PL" sz="2400" i="1" dirty="0"/>
              <a:t>w sprawie wydania zaświadczenia jest wszczynane na podstawie żądania strony uprawnionej. Przepisy nie dają podstaw do wystawienia zaświadczenia z </a:t>
            </a:r>
            <a:r>
              <a:rPr lang="pl-PL" sz="2400" i="1" dirty="0" smtClean="0"/>
              <a:t>urzędu</a:t>
            </a:r>
            <a:r>
              <a:rPr lang="pl-PL" sz="2400" dirty="0"/>
              <a:t>”</a:t>
            </a:r>
            <a:br>
              <a:rPr lang="pl-PL" sz="2400" dirty="0"/>
            </a:br>
            <a:r>
              <a:rPr lang="pl-PL" sz="2400" dirty="0" smtClean="0"/>
              <a:t/>
            </a:r>
            <a:br>
              <a:rPr lang="pl-PL" sz="2400" dirty="0" smtClean="0"/>
            </a:br>
            <a:r>
              <a:rPr lang="pl-PL" sz="2400" b="1" dirty="0" smtClean="0"/>
              <a:t>wyrok </a:t>
            </a:r>
            <a:r>
              <a:rPr lang="pl-PL" sz="2400" b="1" dirty="0"/>
              <a:t>NSA w Warszawie z dnia 15 grudnia 1998 r., I SA 645/98</a:t>
            </a:r>
            <a:endParaRPr lang="pl-PL" sz="2400" b="1" i="1" dirty="0"/>
          </a:p>
        </p:txBody>
      </p:sp>
      <p:sp>
        <p:nvSpPr>
          <p:cNvPr id="6" name="Rectangle 2"/>
          <p:cNvSpPr txBox="1">
            <a:spLocks noChangeArrowheads="1"/>
          </p:cNvSpPr>
          <p:nvPr/>
        </p:nvSpPr>
        <p:spPr bwMode="auto">
          <a:xfrm>
            <a:off x="1957866" y="439193"/>
            <a:ext cx="8227583" cy="8540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560">
                <a:solidFill>
                  <a:srgbClr val="385D8A"/>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646" tIns="42456" rIns="81646" bIns="42456" numCol="1" anchor="ctr" anchorCtr="1" compatLnSpc="1">
            <a:prstTxWarp prst="textNoShape">
              <a:avLst/>
            </a:prstTxWarp>
          </a:bodyPr>
          <a:lstStyle>
            <a:lvl1pPr algn="ctr" defTabSz="407571" rtl="0" fontAlgn="base" hangingPunct="0">
              <a:lnSpc>
                <a:spcPct val="93000"/>
              </a:lnSpc>
              <a:spcBef>
                <a:spcPct val="0"/>
              </a:spcBef>
              <a:spcAft>
                <a:spcPct val="0"/>
              </a:spcAft>
              <a:buClr>
                <a:srgbClr val="000000"/>
              </a:buClr>
              <a:buSzPct val="100000"/>
              <a:buFont typeface="Times New Roman" panose="02020603050405020304" pitchFamily="18" charset="0"/>
              <a:defRPr sz="3992" kern="1200">
                <a:solidFill>
                  <a:srgbClr val="000000"/>
                </a:solidFill>
                <a:latin typeface="+mj-lt"/>
                <a:ea typeface="+mj-ea"/>
                <a:cs typeface="+mj-cs"/>
              </a:defRPr>
            </a:lvl1pPr>
            <a:lvl2pPr marL="674004" indent="-259232" algn="ctr" defTabSz="407571" rtl="0" fontAlgn="base" hangingPunct="0">
              <a:lnSpc>
                <a:spcPct val="93000"/>
              </a:lnSpc>
              <a:spcBef>
                <a:spcPct val="0"/>
              </a:spcBef>
              <a:spcAft>
                <a:spcPct val="0"/>
              </a:spcAft>
              <a:buClr>
                <a:srgbClr val="000000"/>
              </a:buClr>
              <a:buSzPct val="100000"/>
              <a:buFont typeface="Times New Roman" panose="02020603050405020304" pitchFamily="18" charset="0"/>
              <a:defRPr sz="3992">
                <a:solidFill>
                  <a:srgbClr val="000000"/>
                </a:solidFill>
                <a:latin typeface="Arial" panose="020B0604020202020204" pitchFamily="34" charset="0"/>
                <a:ea typeface="Microsoft YaHei" panose="020B0503020204020204" pitchFamily="34" charset="-122"/>
              </a:defRPr>
            </a:lvl2pPr>
            <a:lvl3pPr marL="1036930" indent="-207386" algn="ctr" defTabSz="407571" rtl="0" fontAlgn="base" hangingPunct="0">
              <a:lnSpc>
                <a:spcPct val="93000"/>
              </a:lnSpc>
              <a:spcBef>
                <a:spcPct val="0"/>
              </a:spcBef>
              <a:spcAft>
                <a:spcPct val="0"/>
              </a:spcAft>
              <a:buClr>
                <a:srgbClr val="000000"/>
              </a:buClr>
              <a:buSzPct val="100000"/>
              <a:buFont typeface="Times New Roman" panose="02020603050405020304" pitchFamily="18" charset="0"/>
              <a:defRPr sz="3992">
                <a:solidFill>
                  <a:srgbClr val="000000"/>
                </a:solidFill>
                <a:latin typeface="Arial" panose="020B0604020202020204" pitchFamily="34" charset="0"/>
                <a:ea typeface="Microsoft YaHei" panose="020B0503020204020204" pitchFamily="34" charset="-122"/>
              </a:defRPr>
            </a:lvl3pPr>
            <a:lvl4pPr marL="1451701" indent="-207386" algn="ctr" defTabSz="407571" rtl="0" fontAlgn="base" hangingPunct="0">
              <a:lnSpc>
                <a:spcPct val="93000"/>
              </a:lnSpc>
              <a:spcBef>
                <a:spcPct val="0"/>
              </a:spcBef>
              <a:spcAft>
                <a:spcPct val="0"/>
              </a:spcAft>
              <a:buClr>
                <a:srgbClr val="000000"/>
              </a:buClr>
              <a:buSzPct val="100000"/>
              <a:buFont typeface="Times New Roman" panose="02020603050405020304" pitchFamily="18" charset="0"/>
              <a:defRPr sz="3992">
                <a:solidFill>
                  <a:srgbClr val="000000"/>
                </a:solidFill>
                <a:latin typeface="Arial" panose="020B0604020202020204" pitchFamily="34" charset="0"/>
                <a:ea typeface="Microsoft YaHei" panose="020B0503020204020204" pitchFamily="34" charset="-122"/>
              </a:defRPr>
            </a:lvl4pPr>
            <a:lvl5pPr marL="1866473" indent="-207386" algn="ctr" defTabSz="407571" rtl="0" fontAlgn="base" hangingPunct="0">
              <a:lnSpc>
                <a:spcPct val="93000"/>
              </a:lnSpc>
              <a:spcBef>
                <a:spcPct val="0"/>
              </a:spcBef>
              <a:spcAft>
                <a:spcPct val="0"/>
              </a:spcAft>
              <a:buClr>
                <a:srgbClr val="000000"/>
              </a:buClr>
              <a:buSzPct val="100000"/>
              <a:buFont typeface="Times New Roman" panose="02020603050405020304" pitchFamily="18" charset="0"/>
              <a:defRPr sz="3992">
                <a:solidFill>
                  <a:srgbClr val="000000"/>
                </a:solidFill>
                <a:latin typeface="Arial" panose="020B0604020202020204" pitchFamily="34" charset="0"/>
                <a:ea typeface="Microsoft YaHei" panose="020B0503020204020204" pitchFamily="34" charset="-122"/>
              </a:defRPr>
            </a:lvl5pPr>
            <a:lvl6pPr marL="2281245" indent="-207386" algn="ctr" defTabSz="407571" rtl="0" fontAlgn="base" hangingPunct="0">
              <a:lnSpc>
                <a:spcPct val="93000"/>
              </a:lnSpc>
              <a:spcBef>
                <a:spcPct val="0"/>
              </a:spcBef>
              <a:spcAft>
                <a:spcPct val="0"/>
              </a:spcAft>
              <a:buClr>
                <a:srgbClr val="000000"/>
              </a:buClr>
              <a:buSzPct val="100000"/>
              <a:buFont typeface="Times New Roman" panose="02020603050405020304" pitchFamily="18" charset="0"/>
              <a:defRPr sz="3992">
                <a:solidFill>
                  <a:srgbClr val="000000"/>
                </a:solidFill>
                <a:latin typeface="Arial" panose="020B0604020202020204" pitchFamily="34" charset="0"/>
                <a:ea typeface="Microsoft YaHei" panose="020B0503020204020204" pitchFamily="34" charset="-122"/>
              </a:defRPr>
            </a:lvl6pPr>
            <a:lvl7pPr marL="2696017" indent="-207386" algn="ctr" defTabSz="407571" rtl="0" fontAlgn="base" hangingPunct="0">
              <a:lnSpc>
                <a:spcPct val="93000"/>
              </a:lnSpc>
              <a:spcBef>
                <a:spcPct val="0"/>
              </a:spcBef>
              <a:spcAft>
                <a:spcPct val="0"/>
              </a:spcAft>
              <a:buClr>
                <a:srgbClr val="000000"/>
              </a:buClr>
              <a:buSzPct val="100000"/>
              <a:buFont typeface="Times New Roman" panose="02020603050405020304" pitchFamily="18" charset="0"/>
              <a:defRPr sz="3992">
                <a:solidFill>
                  <a:srgbClr val="000000"/>
                </a:solidFill>
                <a:latin typeface="Arial" panose="020B0604020202020204" pitchFamily="34" charset="0"/>
                <a:ea typeface="Microsoft YaHei" panose="020B0503020204020204" pitchFamily="34" charset="-122"/>
              </a:defRPr>
            </a:lvl7pPr>
            <a:lvl8pPr marL="3110789" indent="-207386" algn="ctr" defTabSz="407571" rtl="0" fontAlgn="base" hangingPunct="0">
              <a:lnSpc>
                <a:spcPct val="93000"/>
              </a:lnSpc>
              <a:spcBef>
                <a:spcPct val="0"/>
              </a:spcBef>
              <a:spcAft>
                <a:spcPct val="0"/>
              </a:spcAft>
              <a:buClr>
                <a:srgbClr val="000000"/>
              </a:buClr>
              <a:buSzPct val="100000"/>
              <a:buFont typeface="Times New Roman" panose="02020603050405020304" pitchFamily="18" charset="0"/>
              <a:defRPr sz="3992">
                <a:solidFill>
                  <a:srgbClr val="000000"/>
                </a:solidFill>
                <a:latin typeface="Arial" panose="020B0604020202020204" pitchFamily="34" charset="0"/>
                <a:ea typeface="Microsoft YaHei" panose="020B0503020204020204" pitchFamily="34" charset="-122"/>
              </a:defRPr>
            </a:lvl8pPr>
            <a:lvl9pPr marL="3525561" indent="-207386" algn="ctr" defTabSz="407571" rtl="0" fontAlgn="base" hangingPunct="0">
              <a:lnSpc>
                <a:spcPct val="93000"/>
              </a:lnSpc>
              <a:spcBef>
                <a:spcPct val="0"/>
              </a:spcBef>
              <a:spcAft>
                <a:spcPct val="0"/>
              </a:spcAft>
              <a:buClr>
                <a:srgbClr val="000000"/>
              </a:buClr>
              <a:buSzPct val="100000"/>
              <a:buFont typeface="Times New Roman" panose="02020603050405020304" pitchFamily="18" charset="0"/>
              <a:defRPr sz="3992">
                <a:solidFill>
                  <a:srgbClr val="000000"/>
                </a:solidFill>
                <a:latin typeface="Arial" panose="020B0604020202020204" pitchFamily="34" charset="0"/>
                <a:ea typeface="Microsoft YaHei" panose="020B0503020204020204" pitchFamily="34" charset="-122"/>
              </a:defRPr>
            </a:lvl9pPr>
          </a:lstStyle>
          <a:p>
            <a:pPr marL="0" marR="0" lvl="0" indent="0" algn="ctr" defTabSz="407571"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defRPr/>
            </a:pPr>
            <a:r>
              <a:rPr kumimoji="0" lang="pl-PL" altLang="pl-PL" sz="2903" b="1" i="0" u="none" strike="noStrike" kern="1200" cap="none" spc="0" normalizeH="0" baseline="0" noProof="0" dirty="0" smtClean="0">
                <a:ln>
                  <a:noFill/>
                </a:ln>
                <a:solidFill>
                  <a:srgbClr val="5C8526"/>
                </a:solidFill>
                <a:effectLst/>
                <a:uLnTx/>
                <a:uFillTx/>
                <a:latin typeface="Arial"/>
                <a:ea typeface="Microsoft YaHei"/>
              </a:rPr>
              <a:t>Przykłady z orzecznictwa:</a:t>
            </a:r>
            <a:endParaRPr kumimoji="0" lang="pl-PL" altLang="pl-PL" sz="2903" b="1" i="0" u="none" strike="noStrike" kern="1200" cap="none" spc="0" normalizeH="0" baseline="0" noProof="0" dirty="0">
              <a:ln>
                <a:noFill/>
              </a:ln>
              <a:solidFill>
                <a:srgbClr val="5C8526"/>
              </a:solidFill>
              <a:effectLst/>
              <a:uLnTx/>
              <a:uFillTx/>
              <a:latin typeface="Arial"/>
              <a:ea typeface="Microsoft YaHei"/>
            </a:endParaRPr>
          </a:p>
        </p:txBody>
      </p:sp>
    </p:spTree>
    <p:extLst>
      <p:ext uri="{BB962C8B-B14F-4D97-AF65-F5344CB8AC3E}">
        <p14:creationId xmlns:p14="http://schemas.microsoft.com/office/powerpoint/2010/main" val="20922290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a:xfrm>
            <a:off x="608641" y="96208"/>
            <a:ext cx="10970880" cy="1143480"/>
          </a:xfrm>
        </p:spPr>
        <p:txBody>
          <a:bodyPr/>
          <a:lstStyle/>
          <a:p>
            <a:r>
              <a:rPr lang="pl-PL" sz="3200" b="1" dirty="0" smtClean="0"/>
              <a:t>Kiedy przepis wymaga zaświadczenia?</a:t>
            </a:r>
            <a:endParaRPr lang="pl-PL" sz="3200" b="1" dirty="0"/>
          </a:p>
        </p:txBody>
      </p:sp>
      <p:sp>
        <p:nvSpPr>
          <p:cNvPr id="6" name="Symbol zastępczy zawartości 5"/>
          <p:cNvSpPr>
            <a:spLocks noGrp="1"/>
          </p:cNvSpPr>
          <p:nvPr>
            <p:ph idx="1"/>
          </p:nvPr>
        </p:nvSpPr>
        <p:spPr>
          <a:xfrm>
            <a:off x="300250" y="1583139"/>
            <a:ext cx="11641541" cy="5104263"/>
          </a:xfrm>
        </p:spPr>
        <p:txBody>
          <a:bodyPr/>
          <a:lstStyle/>
          <a:p>
            <a:r>
              <a:rPr lang="pl-PL" sz="1800" b="1" dirty="0" smtClean="0"/>
              <a:t>Ustawa z dnia 20 czerwca 1997 r. - Prawo o ruchu drogowym</a:t>
            </a:r>
          </a:p>
          <a:p>
            <a:endParaRPr lang="pl-PL" sz="1800" b="1" dirty="0" smtClean="0"/>
          </a:p>
          <a:p>
            <a:r>
              <a:rPr lang="pl-PL" sz="1800" dirty="0" smtClean="0"/>
              <a:t>Art. 72. 1. Rejestracji dokonuje się na podstawie:</a:t>
            </a:r>
          </a:p>
          <a:p>
            <a:r>
              <a:rPr lang="pl-PL" sz="1800" dirty="0" smtClean="0"/>
              <a:t>1</a:t>
            </a:r>
            <a:r>
              <a:rPr lang="pl-PL" sz="1800" dirty="0"/>
              <a:t>)   dowodu własności pojazdu lub dokumentu potwierdzającego powierzenie pojazdu, o którym mowa w art. 73 ust. 5;</a:t>
            </a:r>
          </a:p>
          <a:p>
            <a:r>
              <a:rPr lang="pl-PL" sz="1800" dirty="0"/>
              <a:t>2)   karty pojazdu, jeżeli była </a:t>
            </a:r>
            <a:r>
              <a:rPr lang="pl-PL" sz="1800" dirty="0" smtClean="0"/>
              <a:t>wydana</a:t>
            </a:r>
          </a:p>
          <a:p>
            <a:r>
              <a:rPr lang="pl-PL" sz="1800" dirty="0" smtClean="0"/>
              <a:t>(…)</a:t>
            </a:r>
            <a:endParaRPr lang="pl-PL" sz="1800" dirty="0"/>
          </a:p>
          <a:p>
            <a:r>
              <a:rPr lang="pl-PL" sz="1800" dirty="0" smtClean="0"/>
              <a:t>8</a:t>
            </a:r>
            <a:r>
              <a:rPr lang="pl-PL" sz="1800" dirty="0"/>
              <a:t>)   zaświadczenia wydanego przez właściwy organ potwierdzający:</a:t>
            </a:r>
          </a:p>
          <a:p>
            <a:r>
              <a:rPr lang="pl-PL" sz="1800" dirty="0"/>
              <a:t>a)  uiszczenie podatku od towarów i usług od pojazdów sprowadzanych z państw członkowskich Unii Europejskiej lub</a:t>
            </a:r>
          </a:p>
          <a:p>
            <a:r>
              <a:rPr lang="pl-PL" sz="1800" dirty="0"/>
              <a:t>b)  brak obowiązku, o którym mowa w lit. a</a:t>
            </a:r>
          </a:p>
          <a:p>
            <a:r>
              <a:rPr lang="pl-PL" sz="1800" dirty="0"/>
              <a:t>- jeżeli sprowadzany pojazd jest rejestrowany po raz pierwszy, z zastrzeżeniem ust. 1a;</a:t>
            </a:r>
          </a:p>
          <a:p>
            <a:endParaRPr lang="pl-PL" dirty="0"/>
          </a:p>
        </p:txBody>
      </p:sp>
      <p:sp>
        <p:nvSpPr>
          <p:cNvPr id="7" name="Prostokąt zaokrąglony 6"/>
          <p:cNvSpPr/>
          <p:nvPr/>
        </p:nvSpPr>
        <p:spPr bwMode="auto">
          <a:xfrm>
            <a:off x="8543498" y="1583139"/>
            <a:ext cx="3152633" cy="696035"/>
          </a:xfrm>
          <a:prstGeom prst="roundRect">
            <a:avLst/>
          </a:prstGeom>
          <a:solidFill>
            <a:srgbClr val="FFFF00"/>
          </a:solid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endParaRPr kumimoji="0" lang="pl-PL" sz="1800" b="0" i="0" u="none" strike="noStrike" cap="none" normalizeH="0" baseline="0" smtClean="0">
              <a:ln>
                <a:noFill/>
              </a:ln>
              <a:effectLst/>
              <a:latin typeface="Arial" panose="020B0604020202020204" pitchFamily="34" charset="0"/>
              <a:ea typeface="Microsoft YaHei" panose="020B0503020204020204" pitchFamily="34" charset="-122"/>
            </a:endParaRPr>
          </a:p>
        </p:txBody>
      </p:sp>
      <p:sp>
        <p:nvSpPr>
          <p:cNvPr id="8" name="pole tekstowe 7"/>
          <p:cNvSpPr txBox="1"/>
          <p:nvPr/>
        </p:nvSpPr>
        <p:spPr>
          <a:xfrm>
            <a:off x="8734567" y="1700323"/>
            <a:ext cx="2844954" cy="461665"/>
          </a:xfrm>
          <a:prstGeom prst="rect">
            <a:avLst/>
          </a:prstGeom>
          <a:noFill/>
        </p:spPr>
        <p:txBody>
          <a:bodyPr wrap="square" rtlCol="0">
            <a:spAutoFit/>
          </a:bodyPr>
          <a:lstStyle/>
          <a:p>
            <a:pPr algn="ctr"/>
            <a:r>
              <a:rPr lang="pl-PL" sz="2400" dirty="0" smtClean="0">
                <a:solidFill>
                  <a:srgbClr val="FF0000"/>
                </a:solidFill>
              </a:rPr>
              <a:t>Przykład 1)</a:t>
            </a:r>
            <a:endParaRPr lang="pl-PL" sz="2400" dirty="0">
              <a:solidFill>
                <a:srgbClr val="FF0000"/>
              </a:solidFill>
            </a:endParaRPr>
          </a:p>
        </p:txBody>
      </p:sp>
    </p:spTree>
    <p:extLst>
      <p:ext uri="{BB962C8B-B14F-4D97-AF65-F5344CB8AC3E}">
        <p14:creationId xmlns:p14="http://schemas.microsoft.com/office/powerpoint/2010/main" val="31149130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91069" y="1828799"/>
            <a:ext cx="11388452" cy="4653887"/>
          </a:xfrm>
        </p:spPr>
        <p:txBody>
          <a:bodyPr/>
          <a:lstStyle/>
          <a:p>
            <a:r>
              <a:rPr lang="pl-PL" sz="2400" b="1" dirty="0" smtClean="0"/>
              <a:t>	Ustawa </a:t>
            </a:r>
            <a:r>
              <a:rPr lang="pl-PL" sz="2400" b="1" dirty="0"/>
              <a:t>z dnia 21 grudnia 2000 r. o żegludze śródlądowej</a:t>
            </a:r>
            <a:endParaRPr lang="pl-PL" sz="2400" b="1" dirty="0" smtClean="0"/>
          </a:p>
          <a:p>
            <a:pPr algn="just"/>
            <a:r>
              <a:rPr lang="pl-PL" sz="2400" dirty="0"/>
              <a:t>	</a:t>
            </a:r>
            <a:r>
              <a:rPr lang="pl-PL" sz="2400" dirty="0" smtClean="0"/>
              <a:t>Art</a:t>
            </a:r>
            <a:r>
              <a:rPr lang="pl-PL" sz="2400" dirty="0"/>
              <a:t>. 17. 1. Działalność przewoźnika w transporcie krajowym </a:t>
            </a:r>
            <a:r>
              <a:rPr lang="pl-PL" sz="2400" dirty="0" smtClean="0"/>
              <a:t>lub międzynarodowym </a:t>
            </a:r>
            <a:r>
              <a:rPr lang="pl-PL" sz="2400" dirty="0"/>
              <a:t>w zakresie zarobkowego przewozu ładunków statkami żeglugi śródlądowej może podejmować przedsiębiorca, który odpowiada wymogowi zdolności zawodowej potwierdzonemu odpowiednim zaświadczeniem albo zatrudnia co najmniej jedną osobę mającą takie zaświadczenie.</a:t>
            </a:r>
          </a:p>
        </p:txBody>
      </p:sp>
      <p:sp>
        <p:nvSpPr>
          <p:cNvPr id="4" name="Prostokąt zaokrąglony 3"/>
          <p:cNvSpPr/>
          <p:nvPr/>
        </p:nvSpPr>
        <p:spPr bwMode="auto">
          <a:xfrm>
            <a:off x="8557146" y="259307"/>
            <a:ext cx="3152633" cy="696035"/>
          </a:xfrm>
          <a:prstGeom prst="roundRect">
            <a:avLst/>
          </a:prstGeom>
          <a:solidFill>
            <a:srgbClr val="FFFF00"/>
          </a:solid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lvl="0" algn="ctr"/>
            <a:r>
              <a:rPr lang="pl-PL" sz="2400" dirty="0">
                <a:solidFill>
                  <a:srgbClr val="FF0000"/>
                </a:solidFill>
              </a:rPr>
              <a:t>Przykład </a:t>
            </a:r>
            <a:r>
              <a:rPr lang="pl-PL" sz="2400" dirty="0" smtClean="0">
                <a:solidFill>
                  <a:srgbClr val="FF0000"/>
                </a:solidFill>
              </a:rPr>
              <a:t>2)</a:t>
            </a:r>
            <a:endParaRPr lang="pl-PL" sz="2400" dirty="0">
              <a:solidFill>
                <a:srgbClr val="FF0000"/>
              </a:solidFill>
            </a:endParaRPr>
          </a:p>
        </p:txBody>
      </p:sp>
    </p:spTree>
    <p:extLst>
      <p:ext uri="{BB962C8B-B14F-4D97-AF65-F5344CB8AC3E}">
        <p14:creationId xmlns:p14="http://schemas.microsoft.com/office/powerpoint/2010/main" val="7142539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45660" y="163774"/>
            <a:ext cx="11778018" cy="6482686"/>
          </a:xfrm>
        </p:spPr>
        <p:txBody>
          <a:bodyPr/>
          <a:lstStyle/>
          <a:p>
            <a:r>
              <a:rPr lang="pl-PL" sz="1600" b="1" dirty="0" smtClean="0"/>
              <a:t>Ustawa </a:t>
            </a:r>
            <a:r>
              <a:rPr lang="pl-PL" sz="1600" b="1" dirty="0"/>
              <a:t>z dnia 28 listopada 2003 r. o świadczeniach rodzinnych</a:t>
            </a:r>
            <a:endParaRPr lang="pl-PL" sz="1600" b="1" dirty="0" smtClean="0"/>
          </a:p>
          <a:p>
            <a:r>
              <a:rPr lang="pl-PL" sz="1600" dirty="0" smtClean="0"/>
              <a:t>Art</a:t>
            </a:r>
            <a:r>
              <a:rPr lang="pl-PL" sz="1600" dirty="0"/>
              <a:t>. 23. 1. Ustalenie prawa do świadczeń rodzinnych oraz ich wypłata następują odpowiednio na wniosek małżonków, jednego z małżonków, rodziców, jednego z rodziców, opiekuna faktycznego dziecka, opiekuna prawnego dziecka, osoby uczącej się, pełnoletniej osoby niepełnosprawnej lub innej osoby upoważnionej do reprezentowania dziecka lub pełnoletniej osoby niepełnosprawnej, a także osób, na których, zgodnie z przepisami ustawy z dnia 25 lutego 1964 r. - Kodeks rodzinny i opiekuńczy, ciąży obowiązek alimentacyjny.</a:t>
            </a:r>
          </a:p>
          <a:p>
            <a:r>
              <a:rPr lang="pl-PL" sz="1600" dirty="0"/>
              <a:t>2. Wniosek składa się w urzędzie gminy lub miasta właściwym ze względu na miejsce zamieszkania osoby, o której mowa w ust. 1.</a:t>
            </a:r>
          </a:p>
          <a:p>
            <a:r>
              <a:rPr lang="pl-PL" sz="1600" dirty="0"/>
              <a:t>3. Wniosek powinien zawierać dane dotyczące:</a:t>
            </a:r>
          </a:p>
          <a:p>
            <a:r>
              <a:rPr lang="pl-PL" sz="1600" dirty="0"/>
              <a:t>1)   osoby występującej o przyznanie świadczeń rodzinnych, w tym: imię, nazwisko, datę urodzenia, numer PESEL, a w razie gdy nie nadano numeru PESEL - numer dokumentu potwierdzającego tożsamość;</a:t>
            </a:r>
          </a:p>
          <a:p>
            <a:r>
              <a:rPr lang="pl-PL" sz="1600" dirty="0"/>
              <a:t>2)   dzieci pozostających na utrzymaniu osoby, o której mowa w ust. 1, w tym: imię, nazwisko, numer PESEL, datę urodzenia, stan cywilny.</a:t>
            </a:r>
          </a:p>
          <a:p>
            <a:r>
              <a:rPr lang="pl-PL" sz="1600" dirty="0"/>
              <a:t>4. Do wniosku należy dołączyć odpowiednio:</a:t>
            </a:r>
          </a:p>
          <a:p>
            <a:r>
              <a:rPr lang="pl-PL" sz="1600" dirty="0"/>
              <a:t>1)   zaświadczenia o dochodzie podlegającym opodatkowaniu podatkiem dochodowym od osób fizycznych, na zasadach określonych w art. 27, 30b, 30c i 30e ustawy z dnia 26 lipca 1991 r. o podatku dochodowym od osób fizycznych, każdego członka rodziny, wydane przez naczelnika właściwego urzędu skarbowego, zawierające informacje o wysokości:</a:t>
            </a:r>
          </a:p>
          <a:p>
            <a:r>
              <a:rPr lang="pl-PL" sz="1600" dirty="0"/>
              <a:t>a)  dochodu,</a:t>
            </a:r>
          </a:p>
          <a:p>
            <a:r>
              <a:rPr lang="pl-PL" sz="1600" dirty="0"/>
              <a:t>b)  składek na ubezpieczenia społeczne odliczonych od dochodu,</a:t>
            </a:r>
          </a:p>
          <a:p>
            <a:r>
              <a:rPr lang="pl-PL" sz="1600" dirty="0"/>
              <a:t>c)  należnego podatku;</a:t>
            </a:r>
          </a:p>
          <a:p>
            <a:r>
              <a:rPr lang="pl-PL" sz="1600" dirty="0"/>
              <a:t>2)   zaświadczenia dokumentujące wysokość innych </a:t>
            </a:r>
            <a:r>
              <a:rPr lang="pl-PL" sz="1600" dirty="0" smtClean="0"/>
              <a:t>dochodów…</a:t>
            </a:r>
            <a:endParaRPr lang="pl-PL" sz="1600" dirty="0"/>
          </a:p>
          <a:p>
            <a:endParaRPr lang="pl-PL" dirty="0"/>
          </a:p>
        </p:txBody>
      </p:sp>
      <p:sp>
        <p:nvSpPr>
          <p:cNvPr id="4" name="Prostokąt zaokrąglony 3"/>
          <p:cNvSpPr/>
          <p:nvPr/>
        </p:nvSpPr>
        <p:spPr bwMode="auto">
          <a:xfrm>
            <a:off x="8871045" y="5950425"/>
            <a:ext cx="3152633" cy="696035"/>
          </a:xfrm>
          <a:prstGeom prst="roundRect">
            <a:avLst/>
          </a:prstGeom>
          <a:solidFill>
            <a:srgbClr val="FFFF00"/>
          </a:solid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lvl="0" algn="ctr"/>
            <a:r>
              <a:rPr lang="pl-PL" sz="2400" dirty="0">
                <a:solidFill>
                  <a:srgbClr val="FF0000"/>
                </a:solidFill>
              </a:rPr>
              <a:t>Przykład </a:t>
            </a:r>
            <a:r>
              <a:rPr lang="pl-PL" sz="2400" dirty="0" smtClean="0">
                <a:solidFill>
                  <a:srgbClr val="FF0000"/>
                </a:solidFill>
              </a:rPr>
              <a:t>3)</a:t>
            </a:r>
            <a:endParaRPr lang="pl-PL" sz="2400" dirty="0">
              <a:solidFill>
                <a:srgbClr val="FF0000"/>
              </a:solidFill>
            </a:endParaRPr>
          </a:p>
        </p:txBody>
      </p:sp>
    </p:spTree>
    <p:extLst>
      <p:ext uri="{BB962C8B-B14F-4D97-AF65-F5344CB8AC3E}">
        <p14:creationId xmlns:p14="http://schemas.microsoft.com/office/powerpoint/2010/main" val="4012598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89" name="Rectangle 1"/>
          <p:cNvSpPr>
            <a:spLocks noGrp="1" noChangeArrowheads="1"/>
          </p:cNvSpPr>
          <p:nvPr>
            <p:ph type="body"/>
          </p:nvPr>
        </p:nvSpPr>
        <p:spPr>
          <a:xfrm>
            <a:off x="1524001" y="179388"/>
            <a:ext cx="9180513" cy="7404100"/>
          </a:xfrm>
          <a:ln/>
        </p:spPr>
        <p:txBody>
          <a:bodyPr anchor="t"/>
          <a:lstStyle/>
          <a:p>
            <a:pPr marL="342900" indent="-327025" algn="l">
              <a:spcBef>
                <a:spcPts val="800"/>
              </a:spcBef>
              <a:buClrTx/>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altLang="pl-PL" sz="2200" b="1" dirty="0"/>
              <a:t>ustrojowe prawo administracyjne (prawo ustrojowe) –</a:t>
            </a:r>
            <a:r>
              <a:rPr lang="pl-PL" altLang="pl-PL" sz="2200" dirty="0"/>
              <a:t> zespół norm prawnych, które określają właściwość, ustanawiają zadania, regulują prawne formy działania i wskazują na kompetencję oraz regulują organizację (strukturę) administracji</a:t>
            </a:r>
          </a:p>
          <a:p>
            <a:pPr marL="342900" indent="-327025" algn="l">
              <a:spcBef>
                <a:spcPts val="800"/>
              </a:spcBef>
              <a:buClrTx/>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altLang="pl-PL" sz="2000" dirty="0">
                <a:solidFill>
                  <a:srgbClr val="FF0000"/>
                </a:solidFill>
              </a:rPr>
              <a:t>(np. ustawa o Radzie Ministrów, ustawa o samorządzie gminnym, ustawa o </a:t>
            </a:r>
            <a:r>
              <a:rPr lang="pl-PL" altLang="pl-PL" sz="2000" dirty="0" smtClean="0">
                <a:solidFill>
                  <a:srgbClr val="FF0000"/>
                </a:solidFill>
              </a:rPr>
              <a:t>NIK)</a:t>
            </a:r>
            <a:endParaRPr lang="pl-PL" altLang="pl-PL" sz="2000" dirty="0">
              <a:solidFill>
                <a:srgbClr val="FF0000"/>
              </a:solidFill>
            </a:endParaRPr>
          </a:p>
          <a:p>
            <a:pPr marL="342900" indent="-327025" algn="l">
              <a:spcBef>
                <a:spcPts val="800"/>
              </a:spcBef>
              <a:buClrTx/>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altLang="pl-PL" sz="2200" b="1" dirty="0"/>
              <a:t>materialne prawo administracyjne</a:t>
            </a:r>
            <a:r>
              <a:rPr lang="pl-PL" altLang="pl-PL" sz="2200" dirty="0"/>
              <a:t> – zespół norm prawnych, które określają prawa i obowiązki adresatów (organów administracji publicznej oraz podmiotów administrowanych)</a:t>
            </a:r>
          </a:p>
          <a:p>
            <a:pPr marL="342900" indent="-327025" algn="l">
              <a:spcBef>
                <a:spcPts val="800"/>
              </a:spcBef>
              <a:buClrTx/>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altLang="pl-PL" sz="2000" dirty="0">
                <a:solidFill>
                  <a:srgbClr val="FF0000"/>
                </a:solidFill>
              </a:rPr>
              <a:t>(np. prawo budowlane, normy prawne dot. ochrony środowiska, </a:t>
            </a:r>
            <a:r>
              <a:rPr lang="pl-PL" altLang="pl-PL" sz="2000" dirty="0" smtClean="0">
                <a:solidFill>
                  <a:srgbClr val="FF0000"/>
                </a:solidFill>
              </a:rPr>
              <a:t>przepisy dot</a:t>
            </a:r>
            <a:r>
              <a:rPr lang="pl-PL" altLang="pl-PL" sz="2000" dirty="0">
                <a:solidFill>
                  <a:srgbClr val="FF0000"/>
                </a:solidFill>
              </a:rPr>
              <a:t>. ochrony zabytków, ustawa o podatku dochodowym od osób fizycznych)</a:t>
            </a:r>
            <a:r>
              <a:rPr lang="pl-PL" altLang="pl-PL" sz="2200" dirty="0">
                <a:solidFill>
                  <a:srgbClr val="FF3366"/>
                </a:solidFill>
              </a:rPr>
              <a:t> </a:t>
            </a:r>
          </a:p>
          <a:p>
            <a:pPr marL="342900" indent="-327025" algn="l">
              <a:spcBef>
                <a:spcPts val="800"/>
              </a:spcBef>
              <a:buClrTx/>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altLang="pl-PL" sz="2200" b="1" dirty="0"/>
              <a:t>formalne prawo administracyjne (procesowe, procedura administracyjna) –</a:t>
            </a:r>
            <a:r>
              <a:rPr lang="pl-PL" altLang="pl-PL" sz="2200" dirty="0"/>
              <a:t> zespół norm prawnych określających sposób dochodzenia praw i obowiązków (określonych przez materialne prawo administracyjne) przed organami administracji publicznej</a:t>
            </a:r>
          </a:p>
          <a:p>
            <a:pPr marL="342900" indent="-327025" algn="l">
              <a:spcBef>
                <a:spcPts val="800"/>
              </a:spcBef>
              <a:buClrTx/>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altLang="pl-PL" sz="2000" dirty="0">
                <a:solidFill>
                  <a:srgbClr val="FF0000"/>
                </a:solidFill>
              </a:rPr>
              <a:t>(np. kodeks postępowania administracyjnego, prawo o postępowaniu przed sądami administracyjnymi, ustawa o postępowaniu egzekucyjnym w administracji, ordynacja podatkowa)</a:t>
            </a:r>
          </a:p>
        </p:txBody>
      </p:sp>
      <p:pic>
        <p:nvPicPr>
          <p:cNvPr id="634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4563" y="4062414"/>
            <a:ext cx="4500562" cy="2571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72012098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200" dirty="0" smtClean="0"/>
              <a:t>Kiedy wydanie zaświadczenia uzasadnia interes prawny ubiegającego się?</a:t>
            </a:r>
            <a:endParaRPr lang="pl-PL" sz="3200" dirty="0"/>
          </a:p>
        </p:txBody>
      </p:sp>
      <p:sp>
        <p:nvSpPr>
          <p:cNvPr id="3" name="Symbol zastępczy zawartości 2"/>
          <p:cNvSpPr>
            <a:spLocks noGrp="1"/>
          </p:cNvSpPr>
          <p:nvPr>
            <p:ph idx="1"/>
          </p:nvPr>
        </p:nvSpPr>
        <p:spPr>
          <a:xfrm>
            <a:off x="608641" y="1604329"/>
            <a:ext cx="10970880" cy="4714584"/>
          </a:xfrm>
        </p:spPr>
        <p:txBody>
          <a:bodyPr/>
          <a:lstStyle/>
          <a:p>
            <a:pPr algn="just"/>
            <a:r>
              <a:rPr lang="pl-PL" sz="2200" i="1" dirty="0" smtClean="0"/>
              <a:t>	„Strona </a:t>
            </a:r>
            <a:r>
              <a:rPr lang="pl-PL" sz="2200" i="1" dirty="0"/>
              <a:t>może występować o zaświadczenie ze względu na swój interes prawny w różnych sytuacjach. Jedna z nich dotyczy postępowania dowodowego toczącego się przed innym organem (por. wyrok WSA w Białymstoku z dnia 14 grudnia 2010 r., II SA/Bk 133/10, LEX nr 752260: "Interes prawny w uzyskaniu zaświadczenia wystarczająco może wynikać z postrzeganej przez osobę ubiegającą się o zaświadczenie korzyści, jaką spodziewa się ta osoba odnieść po przedstawieniu zaświadczenia innemu organowi")… W przypadku przewidzianym w art. 217 § 2 pkt 2 strona musi wykazać swój interes prawny. Organ bada to w postępowaniu wyjaśniającym (por. wyrok NSA we Wrocławiu z dnia 22 listopada 1996 r., I SA/</a:t>
            </a:r>
            <a:r>
              <a:rPr lang="pl-PL" sz="2200" i="1" dirty="0" err="1"/>
              <a:t>Wr</a:t>
            </a:r>
            <a:r>
              <a:rPr lang="pl-PL" sz="2200" i="1" dirty="0"/>
              <a:t> 142/96, LEX nr 27384: "Jeśli urzędowego potwierdzenia określonych faktów lub stanu prawnego nie wymaga przepis prawa, osoba ubiegająca się o wydanie zaświadczenia urzędowo potwierdzającego te fakty lub stan prawny musi wykazać swój interes prawny, aby takie potwierdzenie otrzymać</a:t>
            </a:r>
            <a:r>
              <a:rPr lang="pl-PL" sz="2200" i="1" dirty="0" smtClean="0"/>
              <a:t>)„</a:t>
            </a:r>
          </a:p>
          <a:p>
            <a:pPr algn="just"/>
            <a:r>
              <a:rPr lang="pl-PL" sz="1800" b="1" dirty="0" smtClean="0"/>
              <a:t>	M</a:t>
            </a:r>
            <a:r>
              <a:rPr lang="pl-PL" sz="1800" b="1" dirty="0"/>
              <a:t>. Jaśkowska, </a:t>
            </a:r>
            <a:r>
              <a:rPr lang="pl-PL" sz="1800" b="1" i="1" dirty="0"/>
              <a:t>Komentarz do art. 219 Kodeksu postępowania administracyjnego</a:t>
            </a:r>
            <a:r>
              <a:rPr lang="pl-PL" sz="1800" b="1" dirty="0"/>
              <a:t>, Lex.</a:t>
            </a:r>
            <a:endParaRPr lang="pl-PL" sz="2200" i="1" dirty="0"/>
          </a:p>
        </p:txBody>
      </p:sp>
    </p:spTree>
    <p:extLst>
      <p:ext uri="{BB962C8B-B14F-4D97-AF65-F5344CB8AC3E}">
        <p14:creationId xmlns:p14="http://schemas.microsoft.com/office/powerpoint/2010/main" val="13492965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680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9390" y="325475"/>
            <a:ext cx="5389046" cy="620705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25560">
                <a:solidFill>
                  <a:srgbClr val="385D8A"/>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680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71172" y="6205613"/>
            <a:ext cx="1002345" cy="30243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25560">
                <a:solidFill>
                  <a:srgbClr val="385D8A"/>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04104111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2"/>
          <a:stretch>
            <a:fillRect/>
          </a:stretch>
        </p:blipFill>
        <p:spPr>
          <a:xfrm>
            <a:off x="648552" y="145861"/>
            <a:ext cx="4781851" cy="6712139"/>
          </a:xfrm>
          <a:prstGeom prst="rect">
            <a:avLst/>
          </a:prstGeom>
        </p:spPr>
      </p:pic>
      <p:pic>
        <p:nvPicPr>
          <p:cNvPr id="7" name="Obraz 6"/>
          <p:cNvPicPr>
            <a:picLocks noChangeAspect="1"/>
          </p:cNvPicPr>
          <p:nvPr/>
        </p:nvPicPr>
        <p:blipFill>
          <a:blip r:embed="rId3"/>
          <a:stretch>
            <a:fillRect/>
          </a:stretch>
        </p:blipFill>
        <p:spPr>
          <a:xfrm>
            <a:off x="6717683" y="197680"/>
            <a:ext cx="4746435" cy="6660320"/>
          </a:xfrm>
          <a:prstGeom prst="rect">
            <a:avLst/>
          </a:prstGeom>
        </p:spPr>
      </p:pic>
    </p:spTree>
    <p:extLst>
      <p:ext uri="{BB962C8B-B14F-4D97-AF65-F5344CB8AC3E}">
        <p14:creationId xmlns:p14="http://schemas.microsoft.com/office/powerpoint/2010/main" val="18061490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200" b="1" dirty="0" smtClean="0"/>
              <a:t>Treść zaświadczenia</a:t>
            </a:r>
            <a:endParaRPr lang="pl-PL" sz="3200" b="1" dirty="0"/>
          </a:p>
        </p:txBody>
      </p:sp>
      <p:sp>
        <p:nvSpPr>
          <p:cNvPr id="3" name="Symbol zastępczy zawartości 2"/>
          <p:cNvSpPr>
            <a:spLocks noGrp="1"/>
          </p:cNvSpPr>
          <p:nvPr>
            <p:ph idx="1"/>
          </p:nvPr>
        </p:nvSpPr>
        <p:spPr>
          <a:xfrm>
            <a:off x="609600" y="1842448"/>
            <a:ext cx="10924117" cy="4247202"/>
          </a:xfrm>
        </p:spPr>
        <p:txBody>
          <a:bodyPr/>
          <a:lstStyle/>
          <a:p>
            <a:pPr algn="just"/>
            <a:r>
              <a:rPr lang="pl-PL" sz="2400" dirty="0" smtClean="0">
                <a:solidFill>
                  <a:schemeClr val="tx1"/>
                </a:solidFill>
              </a:rPr>
              <a:t>„</a:t>
            </a:r>
            <a:r>
              <a:rPr lang="pl-PL" sz="2400" i="1" dirty="0" smtClean="0">
                <a:solidFill>
                  <a:schemeClr val="tx1"/>
                </a:solidFill>
              </a:rPr>
              <a:t>Powinien </a:t>
            </a:r>
            <a:r>
              <a:rPr lang="pl-PL" sz="2400" i="1" dirty="0">
                <a:solidFill>
                  <a:schemeClr val="tx1"/>
                </a:solidFill>
              </a:rPr>
              <a:t>on być wydany na piśmie i zawierać co najmniej oznaczenie </a:t>
            </a:r>
            <a:r>
              <a:rPr lang="pl-PL" sz="2400" i="1" dirty="0" smtClean="0">
                <a:solidFill>
                  <a:schemeClr val="tx1"/>
                </a:solidFill>
              </a:rPr>
              <a:t>organu,</a:t>
            </a:r>
          </a:p>
          <a:p>
            <a:pPr algn="just"/>
            <a:r>
              <a:rPr lang="pl-PL" sz="2400" i="1" dirty="0" smtClean="0">
                <a:solidFill>
                  <a:schemeClr val="tx1"/>
                </a:solidFill>
              </a:rPr>
              <a:t>datę </a:t>
            </a:r>
            <a:r>
              <a:rPr lang="pl-PL" sz="2400" i="1" dirty="0">
                <a:solidFill>
                  <a:schemeClr val="tx1"/>
                </a:solidFill>
              </a:rPr>
              <a:t>wydania, wskazanie adresata, osnowę oraz podpis osoby uprawnionej. </a:t>
            </a:r>
            <a:r>
              <a:rPr lang="pl-PL" sz="2400" i="1" dirty="0" smtClean="0">
                <a:solidFill>
                  <a:schemeClr val="tx1"/>
                </a:solidFill>
              </a:rPr>
              <a:t>Na</a:t>
            </a:r>
          </a:p>
          <a:p>
            <a:pPr algn="just"/>
            <a:r>
              <a:rPr lang="pl-PL" sz="2400" i="1" dirty="0" smtClean="0">
                <a:solidFill>
                  <a:schemeClr val="tx1"/>
                </a:solidFill>
              </a:rPr>
              <a:t>podstawie </a:t>
            </a:r>
            <a:r>
              <a:rPr lang="pl-PL" sz="2400" i="1" dirty="0">
                <a:solidFill>
                  <a:schemeClr val="tx1"/>
                </a:solidFill>
              </a:rPr>
              <a:t>art. 217 § 4 wprowadzonego </a:t>
            </a:r>
            <a:r>
              <a:rPr lang="pl-PL" sz="2400" i="1" dirty="0" smtClean="0">
                <a:solidFill>
                  <a:schemeClr val="tx1"/>
                </a:solidFill>
              </a:rPr>
              <a:t>art. 2 </a:t>
            </a:r>
            <a:r>
              <a:rPr lang="pl-PL" sz="2400" i="1" dirty="0">
                <a:solidFill>
                  <a:schemeClr val="tx1"/>
                </a:solidFill>
              </a:rPr>
              <a:t>noweli z dnia 12 lutego 2010 r., </a:t>
            </a:r>
            <a:r>
              <a:rPr lang="pl-PL" sz="2400" i="1" dirty="0" smtClean="0">
                <a:solidFill>
                  <a:schemeClr val="tx1"/>
                </a:solidFill>
              </a:rPr>
              <a:t>z</a:t>
            </a:r>
          </a:p>
          <a:p>
            <a:pPr algn="just"/>
            <a:r>
              <a:rPr lang="pl-PL" sz="2400" i="1" dirty="0" smtClean="0">
                <a:solidFill>
                  <a:schemeClr val="tx1"/>
                </a:solidFill>
              </a:rPr>
              <a:t>dniem </a:t>
            </a:r>
            <a:r>
              <a:rPr lang="pl-PL" sz="2400" i="1" dirty="0">
                <a:solidFill>
                  <a:schemeClr val="tx1"/>
                </a:solidFill>
              </a:rPr>
              <a:t>17 czerwca 2010 r. zaświadczenie wydaje się także w formie </a:t>
            </a:r>
            <a:r>
              <a:rPr lang="pl-PL" sz="2400" i="1" dirty="0" smtClean="0">
                <a:solidFill>
                  <a:schemeClr val="tx1"/>
                </a:solidFill>
              </a:rPr>
              <a:t>dokumentu</a:t>
            </a:r>
          </a:p>
          <a:p>
            <a:pPr algn="just"/>
            <a:r>
              <a:rPr lang="pl-PL" sz="2400" i="1" dirty="0" smtClean="0">
                <a:solidFill>
                  <a:schemeClr val="tx1"/>
                </a:solidFill>
              </a:rPr>
              <a:t>elektronicznego </a:t>
            </a:r>
            <a:r>
              <a:rPr lang="pl-PL" sz="2400" i="1" dirty="0">
                <a:solidFill>
                  <a:schemeClr val="tx1"/>
                </a:solidFill>
              </a:rPr>
              <a:t>opatrzonego bezpiecznym podpisem </a:t>
            </a:r>
            <a:r>
              <a:rPr lang="pl-PL" sz="2400" i="1" dirty="0" smtClean="0">
                <a:solidFill>
                  <a:schemeClr val="tx1"/>
                </a:solidFill>
              </a:rPr>
              <a:t>elektronicznym </a:t>
            </a:r>
          </a:p>
          <a:p>
            <a:pPr algn="just"/>
            <a:r>
              <a:rPr lang="pl-PL" sz="2400" i="1" dirty="0" smtClean="0">
                <a:solidFill>
                  <a:schemeClr val="tx1"/>
                </a:solidFill>
              </a:rPr>
              <a:t>weryfikowanym </a:t>
            </a:r>
            <a:r>
              <a:rPr lang="pl-PL" sz="2400" i="1" dirty="0">
                <a:solidFill>
                  <a:schemeClr val="tx1"/>
                </a:solidFill>
              </a:rPr>
              <a:t>za pomocą ważnego kwalifikowanego certyfikatu, jeżeli </a:t>
            </a:r>
            <a:r>
              <a:rPr lang="pl-PL" sz="2400" i="1" dirty="0" smtClean="0">
                <a:solidFill>
                  <a:schemeClr val="tx1"/>
                </a:solidFill>
              </a:rPr>
              <a:t>zażąda</a:t>
            </a:r>
          </a:p>
          <a:p>
            <a:pPr algn="just"/>
            <a:r>
              <a:rPr lang="pl-PL" sz="2400" i="1" dirty="0" smtClean="0">
                <a:solidFill>
                  <a:schemeClr val="tx1"/>
                </a:solidFill>
              </a:rPr>
              <a:t>tego </a:t>
            </a:r>
            <a:r>
              <a:rPr lang="pl-PL" sz="2400" i="1" dirty="0">
                <a:solidFill>
                  <a:schemeClr val="tx1"/>
                </a:solidFill>
              </a:rPr>
              <a:t>osoba ubiegająca się o </a:t>
            </a:r>
            <a:r>
              <a:rPr lang="pl-PL" sz="2400" i="1" dirty="0" smtClean="0">
                <a:solidFill>
                  <a:schemeClr val="tx1"/>
                </a:solidFill>
              </a:rPr>
              <a:t>zaświadczenie</a:t>
            </a:r>
            <a:r>
              <a:rPr lang="pl-PL" sz="2400" dirty="0" smtClean="0">
                <a:solidFill>
                  <a:schemeClr val="tx1"/>
                </a:solidFill>
              </a:rPr>
              <a:t>”</a:t>
            </a:r>
          </a:p>
          <a:p>
            <a:pPr algn="just"/>
            <a:endParaRPr lang="pl-PL" sz="1800" b="1" dirty="0" smtClean="0">
              <a:ea typeface="Microsoft YaHei"/>
            </a:endParaRPr>
          </a:p>
          <a:p>
            <a:pPr algn="just"/>
            <a:r>
              <a:rPr lang="pl-PL" sz="1800" b="1" dirty="0" smtClean="0">
                <a:ea typeface="Microsoft YaHei"/>
              </a:rPr>
              <a:t>M</a:t>
            </a:r>
            <a:r>
              <a:rPr lang="pl-PL" sz="1800" b="1" dirty="0">
                <a:ea typeface="Microsoft YaHei"/>
              </a:rPr>
              <a:t>. Jaśkowska, </a:t>
            </a:r>
            <a:r>
              <a:rPr lang="pl-PL" sz="1800" b="1" i="1" dirty="0">
                <a:ea typeface="Microsoft YaHei"/>
              </a:rPr>
              <a:t>Komentarz do art. 219 Kodeksu postępowania administracyjnego</a:t>
            </a:r>
            <a:r>
              <a:rPr lang="pl-PL" sz="1800" b="1" dirty="0">
                <a:ea typeface="Microsoft YaHei"/>
              </a:rPr>
              <a:t>, Lex.</a:t>
            </a:r>
            <a:endParaRPr lang="pl-PL" sz="2400" dirty="0">
              <a:solidFill>
                <a:schemeClr val="tx1"/>
              </a:solidFill>
            </a:endParaRPr>
          </a:p>
        </p:txBody>
      </p:sp>
    </p:spTree>
    <p:extLst>
      <p:ext uri="{BB962C8B-B14F-4D97-AF65-F5344CB8AC3E}">
        <p14:creationId xmlns:p14="http://schemas.microsoft.com/office/powerpoint/2010/main" val="39323953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a:xfrm>
            <a:off x="622288" y="1338155"/>
            <a:ext cx="11210320" cy="749953"/>
          </a:xfrm>
        </p:spPr>
        <p:txBody>
          <a:bodyPr/>
          <a:lstStyle/>
          <a:p>
            <a:pPr algn="l"/>
            <a:r>
              <a:rPr lang="pl-PL" sz="2400" b="1" dirty="0"/>
              <a:t>Art. 219. </a:t>
            </a:r>
            <a:r>
              <a:rPr lang="pl-PL" sz="2400" dirty="0"/>
              <a:t>Odmowa wydania zaświadczenia bądź zaświadczenia o treści żądanej przez osobę ubiegającą się o nie następuje w drodze postanowienia, na które służy zażalenie.</a:t>
            </a:r>
          </a:p>
        </p:txBody>
      </p:sp>
      <p:pic>
        <p:nvPicPr>
          <p:cNvPr id="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6444" y="3225034"/>
            <a:ext cx="6091840" cy="176274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25560">
                <a:solidFill>
                  <a:srgbClr val="385D8A"/>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7519916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08641" y="273628"/>
            <a:ext cx="11019252" cy="6263649"/>
          </a:xfrm>
        </p:spPr>
        <p:txBody>
          <a:bodyPr/>
          <a:lstStyle/>
          <a:p>
            <a:pPr algn="just"/>
            <a:r>
              <a:rPr lang="pl-PL" sz="2400" dirty="0" smtClean="0"/>
              <a:t>„</a:t>
            </a:r>
            <a:r>
              <a:rPr lang="pl-PL" sz="2400" i="1" dirty="0" smtClean="0"/>
              <a:t>Postępowanie </a:t>
            </a:r>
            <a:r>
              <a:rPr lang="pl-PL" sz="2400" i="1" dirty="0"/>
              <a:t>w sprawie wydania zaświadczenia może zakończyć się w trojaki sposób: 1) przez wydanie zaświadczenia dotyczącego stanu faktycznego lub stanu prawnego, którego potwierdzenia żąda osoba zainteresowana; 2) przez odmowę w ogóle wydania zaświadczenia, np. z powodu braku podstaw prawnych do jego wydania albo niestwierdzenia po stronie wnioskodawcy interesu prawnego; 3) przez odmowę wydania zaświadczenia o żądanej treści, np. z powodu niepotwierdzenia się w toku postępowania wyjaśniającego istnienia stanu faktycznego lub prawnego, którego potwierdzenia żądała osoba ubiegająca się o </a:t>
            </a:r>
            <a:r>
              <a:rPr lang="pl-PL" sz="2400" i="1" dirty="0" smtClean="0"/>
              <a:t>zaświadczenie..., </a:t>
            </a:r>
            <a:r>
              <a:rPr lang="pl-PL" sz="2400" i="1" dirty="0"/>
              <a:t>a także w razie istnienia wątpliwości co do takiego stanu faktycznego czy </a:t>
            </a:r>
            <a:r>
              <a:rPr lang="pl-PL" sz="2400" i="1" dirty="0" smtClean="0"/>
              <a:t>prawnego</a:t>
            </a:r>
            <a:r>
              <a:rPr lang="pl-PL" sz="2400" dirty="0" smtClean="0"/>
              <a:t>”                                            									</a:t>
            </a:r>
            <a:br>
              <a:rPr lang="pl-PL" sz="2400" dirty="0" smtClean="0"/>
            </a:br>
            <a:r>
              <a:rPr lang="pl-PL" sz="2400" dirty="0" smtClean="0"/>
              <a:t/>
            </a:r>
            <a:br>
              <a:rPr lang="pl-PL" sz="2400" dirty="0" smtClean="0"/>
            </a:br>
            <a:r>
              <a:rPr lang="pl-PL" sz="1800" b="1" dirty="0" smtClean="0"/>
              <a:t>M. Jaśkowska, </a:t>
            </a:r>
            <a:r>
              <a:rPr lang="pl-PL" sz="1800" b="1" i="1" dirty="0" smtClean="0"/>
              <a:t>Komentarz do art. 219 Kodeksu postępowania administracyjnego</a:t>
            </a:r>
            <a:r>
              <a:rPr lang="pl-PL" sz="1800" b="1" dirty="0" smtClean="0"/>
              <a:t>, Lex.                </a:t>
            </a:r>
            <a:endParaRPr lang="pl-PL" sz="1800" b="1" dirty="0"/>
          </a:p>
        </p:txBody>
      </p:sp>
    </p:spTree>
    <p:extLst>
      <p:ext uri="{BB962C8B-B14F-4D97-AF65-F5344CB8AC3E}">
        <p14:creationId xmlns:p14="http://schemas.microsoft.com/office/powerpoint/2010/main" val="37945183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p:cNvPicPr>
            <a:picLocks noChangeAspect="1"/>
          </p:cNvPicPr>
          <p:nvPr/>
        </p:nvPicPr>
        <p:blipFill>
          <a:blip r:embed="rId2"/>
          <a:stretch>
            <a:fillRect/>
          </a:stretch>
        </p:blipFill>
        <p:spPr>
          <a:xfrm>
            <a:off x="496864" y="166028"/>
            <a:ext cx="10680652" cy="6691972"/>
          </a:xfrm>
          <a:prstGeom prst="rect">
            <a:avLst/>
          </a:prstGeom>
        </p:spPr>
      </p:pic>
    </p:spTree>
    <p:extLst>
      <p:ext uri="{BB962C8B-B14F-4D97-AF65-F5344CB8AC3E}">
        <p14:creationId xmlns:p14="http://schemas.microsoft.com/office/powerpoint/2010/main" val="11111354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p:cNvPicPr>
            <a:picLocks noChangeAspect="1"/>
          </p:cNvPicPr>
          <p:nvPr/>
        </p:nvPicPr>
        <p:blipFill>
          <a:blip r:embed="rId2"/>
          <a:stretch>
            <a:fillRect/>
          </a:stretch>
        </p:blipFill>
        <p:spPr>
          <a:xfrm>
            <a:off x="641446" y="102657"/>
            <a:ext cx="5527344" cy="6537849"/>
          </a:xfrm>
          <a:prstGeom prst="rect">
            <a:avLst/>
          </a:prstGeom>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5097" y="2546374"/>
            <a:ext cx="5011726" cy="16504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25560">
                <a:solidFill>
                  <a:srgbClr val="385D8A"/>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33533" y="2546374"/>
            <a:ext cx="1296136" cy="31107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25560">
                <a:solidFill>
                  <a:srgbClr val="385D8A"/>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3056908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78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720" y="861737"/>
            <a:ext cx="6117762" cy="349092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25560">
                <a:solidFill>
                  <a:srgbClr val="385D8A"/>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78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2507" y="4352664"/>
            <a:ext cx="4052585" cy="134798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25560">
                <a:solidFill>
                  <a:srgbClr val="385D8A"/>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76362657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49" name="Rectangle 1"/>
          <p:cNvSpPr>
            <a:spLocks noGrp="1" noChangeArrowheads="1"/>
          </p:cNvSpPr>
          <p:nvPr>
            <p:ph type="body" idx="4294967295"/>
          </p:nvPr>
        </p:nvSpPr>
        <p:spPr>
          <a:xfrm>
            <a:off x="1815872" y="326916"/>
            <a:ext cx="8524254" cy="6205611"/>
          </a:xfrm>
          <a:ln/>
        </p:spPr>
        <p:txBody>
          <a:bodyPr vert="horz" wrap="square" lIns="81646" tIns="42456" rIns="81646" bIns="42456" numCol="1" anchor="t" anchorCtr="0" compatLnSpc="1">
            <a:prstTxWarp prst="textNoShape">
              <a:avLst/>
            </a:prstTxWarp>
          </a:bodyPr>
          <a:lstStyle/>
          <a:p>
            <a:pPr marL="620718" indent="-619277" hangingPunct="1">
              <a:lnSpc>
                <a:spcPct val="100000"/>
              </a:lnSpc>
              <a:spcBef>
                <a:spcPts val="806"/>
              </a:spcBef>
              <a:spcAft>
                <a:spcPct val="0"/>
              </a:spcAft>
              <a:buClrTx/>
              <a:buSzPct val="45000"/>
              <a:tabLst>
                <a:tab pos="620718" algn="l"/>
                <a:tab pos="715770" algn="l"/>
                <a:tab pos="1123340" algn="l"/>
                <a:tab pos="1530912" algn="l"/>
                <a:tab pos="1938482" algn="l"/>
                <a:tab pos="2346054" algn="l"/>
                <a:tab pos="2753624" algn="l"/>
                <a:tab pos="3161196" algn="l"/>
                <a:tab pos="3568766" algn="l"/>
                <a:tab pos="3976337" algn="l"/>
                <a:tab pos="4383908" algn="l"/>
                <a:tab pos="4791479" algn="l"/>
                <a:tab pos="5199050" algn="l"/>
                <a:tab pos="5606621" algn="l"/>
                <a:tab pos="6014192" algn="l"/>
                <a:tab pos="6421763" algn="l"/>
                <a:tab pos="6829334" algn="l"/>
                <a:tab pos="7236905" algn="l"/>
                <a:tab pos="7644475" algn="l"/>
                <a:tab pos="8052047" algn="l"/>
                <a:tab pos="8459617" algn="l"/>
              </a:tabLst>
            </a:pPr>
            <a:r>
              <a:rPr lang="pl-PL" altLang="pl-PL" sz="1814" b="1">
                <a:cs typeface="Arial" panose="020B0604020202020204" pitchFamily="34" charset="0"/>
              </a:rPr>
              <a:t>Art. 220. § 1.</a:t>
            </a:r>
            <a:r>
              <a:rPr lang="pl-PL" altLang="pl-PL" sz="1814">
                <a:cs typeface="Arial" panose="020B0604020202020204" pitchFamily="34" charset="0"/>
              </a:rPr>
              <a:t> Organ administracji publicznej nie może żądać zaświadczenia ani oświadczenia na potwierdzenie faktów lub stanu prawnego, jeżeli:</a:t>
            </a:r>
          </a:p>
          <a:p>
            <a:pPr marL="620718" indent="-619277" hangingPunct="1">
              <a:lnSpc>
                <a:spcPct val="100000"/>
              </a:lnSpc>
              <a:spcBef>
                <a:spcPts val="806"/>
              </a:spcBef>
              <a:spcAft>
                <a:spcPct val="0"/>
              </a:spcAft>
              <a:buClrTx/>
              <a:buSzPct val="45000"/>
              <a:tabLst>
                <a:tab pos="620718" algn="l"/>
                <a:tab pos="715770" algn="l"/>
                <a:tab pos="1123340" algn="l"/>
                <a:tab pos="1530912" algn="l"/>
                <a:tab pos="1938482" algn="l"/>
                <a:tab pos="2346054" algn="l"/>
                <a:tab pos="2753624" algn="l"/>
                <a:tab pos="3161196" algn="l"/>
                <a:tab pos="3568766" algn="l"/>
                <a:tab pos="3976337" algn="l"/>
                <a:tab pos="4383908" algn="l"/>
                <a:tab pos="4791479" algn="l"/>
                <a:tab pos="5199050" algn="l"/>
                <a:tab pos="5606621" algn="l"/>
                <a:tab pos="6014192" algn="l"/>
                <a:tab pos="6421763" algn="l"/>
                <a:tab pos="6829334" algn="l"/>
                <a:tab pos="7236905" algn="l"/>
                <a:tab pos="7644475" algn="l"/>
                <a:tab pos="8052047" algn="l"/>
                <a:tab pos="8459617" algn="l"/>
              </a:tabLst>
            </a:pPr>
            <a:r>
              <a:rPr lang="pl-PL" altLang="pl-PL" sz="1814">
                <a:cs typeface="Arial" panose="020B0604020202020204" pitchFamily="34" charset="0"/>
              </a:rPr>
              <a:t>1)   znane są one organowi z urzędu;</a:t>
            </a:r>
          </a:p>
          <a:p>
            <a:pPr marL="620718" indent="-619277" hangingPunct="1">
              <a:lnSpc>
                <a:spcPct val="100000"/>
              </a:lnSpc>
              <a:spcBef>
                <a:spcPts val="806"/>
              </a:spcBef>
              <a:spcAft>
                <a:spcPct val="0"/>
              </a:spcAft>
              <a:buClrTx/>
              <a:buSzPct val="45000"/>
              <a:tabLst>
                <a:tab pos="620718" algn="l"/>
                <a:tab pos="715770" algn="l"/>
                <a:tab pos="1123340" algn="l"/>
                <a:tab pos="1530912" algn="l"/>
                <a:tab pos="1938482" algn="l"/>
                <a:tab pos="2346054" algn="l"/>
                <a:tab pos="2753624" algn="l"/>
                <a:tab pos="3161196" algn="l"/>
                <a:tab pos="3568766" algn="l"/>
                <a:tab pos="3976337" algn="l"/>
                <a:tab pos="4383908" algn="l"/>
                <a:tab pos="4791479" algn="l"/>
                <a:tab pos="5199050" algn="l"/>
                <a:tab pos="5606621" algn="l"/>
                <a:tab pos="6014192" algn="l"/>
                <a:tab pos="6421763" algn="l"/>
                <a:tab pos="6829334" algn="l"/>
                <a:tab pos="7236905" algn="l"/>
                <a:tab pos="7644475" algn="l"/>
                <a:tab pos="8052047" algn="l"/>
                <a:tab pos="8459617" algn="l"/>
              </a:tabLst>
            </a:pPr>
            <a:r>
              <a:rPr lang="pl-PL" altLang="pl-PL" sz="1814">
                <a:cs typeface="Arial" panose="020B0604020202020204" pitchFamily="34" charset="0"/>
              </a:rPr>
              <a:t>2)   możliwe są do ustalenia przez organ na podstawie:</a:t>
            </a:r>
          </a:p>
          <a:p>
            <a:pPr marL="620718" indent="-619277" hangingPunct="1">
              <a:lnSpc>
                <a:spcPct val="100000"/>
              </a:lnSpc>
              <a:spcBef>
                <a:spcPts val="806"/>
              </a:spcBef>
              <a:spcAft>
                <a:spcPct val="0"/>
              </a:spcAft>
              <a:buClrTx/>
              <a:buSzPct val="45000"/>
              <a:tabLst>
                <a:tab pos="620718" algn="l"/>
                <a:tab pos="715770" algn="l"/>
                <a:tab pos="1123340" algn="l"/>
                <a:tab pos="1530912" algn="l"/>
                <a:tab pos="1938482" algn="l"/>
                <a:tab pos="2346054" algn="l"/>
                <a:tab pos="2753624" algn="l"/>
                <a:tab pos="3161196" algn="l"/>
                <a:tab pos="3568766" algn="l"/>
                <a:tab pos="3976337" algn="l"/>
                <a:tab pos="4383908" algn="l"/>
                <a:tab pos="4791479" algn="l"/>
                <a:tab pos="5199050" algn="l"/>
                <a:tab pos="5606621" algn="l"/>
                <a:tab pos="6014192" algn="l"/>
                <a:tab pos="6421763" algn="l"/>
                <a:tab pos="6829334" algn="l"/>
                <a:tab pos="7236905" algn="l"/>
                <a:tab pos="7644475" algn="l"/>
                <a:tab pos="8052047" algn="l"/>
                <a:tab pos="8459617" algn="l"/>
              </a:tabLst>
            </a:pPr>
            <a:r>
              <a:rPr lang="pl-PL" altLang="pl-PL" sz="1814">
                <a:cs typeface="Arial" panose="020B0604020202020204" pitchFamily="34" charset="0"/>
              </a:rPr>
              <a:t>a)  posiadanych przez niego ewidencji, rejestrów lub innych danych,</a:t>
            </a:r>
          </a:p>
          <a:p>
            <a:pPr marL="620718" indent="-619277" hangingPunct="1">
              <a:lnSpc>
                <a:spcPct val="100000"/>
              </a:lnSpc>
              <a:spcBef>
                <a:spcPts val="806"/>
              </a:spcBef>
              <a:spcAft>
                <a:spcPct val="0"/>
              </a:spcAft>
              <a:buClrTx/>
              <a:buSzPct val="45000"/>
              <a:tabLst>
                <a:tab pos="620718" algn="l"/>
                <a:tab pos="715770" algn="l"/>
                <a:tab pos="1123340" algn="l"/>
                <a:tab pos="1530912" algn="l"/>
                <a:tab pos="1938482" algn="l"/>
                <a:tab pos="2346054" algn="l"/>
                <a:tab pos="2753624" algn="l"/>
                <a:tab pos="3161196" algn="l"/>
                <a:tab pos="3568766" algn="l"/>
                <a:tab pos="3976337" algn="l"/>
                <a:tab pos="4383908" algn="l"/>
                <a:tab pos="4791479" algn="l"/>
                <a:tab pos="5199050" algn="l"/>
                <a:tab pos="5606621" algn="l"/>
                <a:tab pos="6014192" algn="l"/>
                <a:tab pos="6421763" algn="l"/>
                <a:tab pos="6829334" algn="l"/>
                <a:tab pos="7236905" algn="l"/>
                <a:tab pos="7644475" algn="l"/>
                <a:tab pos="8052047" algn="l"/>
                <a:tab pos="8459617" algn="l"/>
              </a:tabLst>
            </a:pPr>
            <a:r>
              <a:rPr lang="pl-PL" altLang="pl-PL" sz="1814">
                <a:cs typeface="Arial" panose="020B0604020202020204" pitchFamily="34" charset="0"/>
              </a:rPr>
              <a:t>b)  rejestrów publicznych posiadanych przez inne podmioty publiczne, do których organ ma dostęp w drodze elektronicznej na zasadach określonych w przepisach ustawy z dnia 17 lutego 2005 r. o informatyzacji działalności podmiotów realizujących zadania publiczne,</a:t>
            </a:r>
          </a:p>
          <a:p>
            <a:pPr marL="620718" indent="-619277" hangingPunct="1">
              <a:lnSpc>
                <a:spcPct val="100000"/>
              </a:lnSpc>
              <a:spcBef>
                <a:spcPts val="806"/>
              </a:spcBef>
              <a:spcAft>
                <a:spcPct val="0"/>
              </a:spcAft>
              <a:buClrTx/>
              <a:buSzPct val="45000"/>
              <a:tabLst>
                <a:tab pos="620718" algn="l"/>
                <a:tab pos="715770" algn="l"/>
                <a:tab pos="1123340" algn="l"/>
                <a:tab pos="1530912" algn="l"/>
                <a:tab pos="1938482" algn="l"/>
                <a:tab pos="2346054" algn="l"/>
                <a:tab pos="2753624" algn="l"/>
                <a:tab pos="3161196" algn="l"/>
                <a:tab pos="3568766" algn="l"/>
                <a:tab pos="3976337" algn="l"/>
                <a:tab pos="4383908" algn="l"/>
                <a:tab pos="4791479" algn="l"/>
                <a:tab pos="5199050" algn="l"/>
                <a:tab pos="5606621" algn="l"/>
                <a:tab pos="6014192" algn="l"/>
                <a:tab pos="6421763" algn="l"/>
                <a:tab pos="6829334" algn="l"/>
                <a:tab pos="7236905" algn="l"/>
                <a:tab pos="7644475" algn="l"/>
                <a:tab pos="8052047" algn="l"/>
                <a:tab pos="8459617" algn="l"/>
              </a:tabLst>
            </a:pPr>
            <a:r>
              <a:rPr lang="pl-PL" altLang="pl-PL" sz="1814">
                <a:cs typeface="Arial" panose="020B0604020202020204" pitchFamily="34" charset="0"/>
              </a:rPr>
              <a:t>c)  wymiany informacji z innym podmiotem publicznym na zasadach określonych w przepisach o informatyzacji działalności podmiotów realizujących zadania publiczne,</a:t>
            </a:r>
          </a:p>
          <a:p>
            <a:pPr marL="620718" indent="-619277" hangingPunct="1">
              <a:lnSpc>
                <a:spcPct val="100000"/>
              </a:lnSpc>
              <a:spcBef>
                <a:spcPts val="806"/>
              </a:spcBef>
              <a:spcAft>
                <a:spcPct val="0"/>
              </a:spcAft>
              <a:buClrTx/>
              <a:buSzPct val="45000"/>
              <a:tabLst>
                <a:tab pos="620718" algn="l"/>
                <a:tab pos="715770" algn="l"/>
                <a:tab pos="1123340" algn="l"/>
                <a:tab pos="1530912" algn="l"/>
                <a:tab pos="1938482" algn="l"/>
                <a:tab pos="2346054" algn="l"/>
                <a:tab pos="2753624" algn="l"/>
                <a:tab pos="3161196" algn="l"/>
                <a:tab pos="3568766" algn="l"/>
                <a:tab pos="3976337" algn="l"/>
                <a:tab pos="4383908" algn="l"/>
                <a:tab pos="4791479" algn="l"/>
                <a:tab pos="5199050" algn="l"/>
                <a:tab pos="5606621" algn="l"/>
                <a:tab pos="6014192" algn="l"/>
                <a:tab pos="6421763" algn="l"/>
                <a:tab pos="6829334" algn="l"/>
                <a:tab pos="7236905" algn="l"/>
                <a:tab pos="7644475" algn="l"/>
                <a:tab pos="8052047" algn="l"/>
                <a:tab pos="8459617" algn="l"/>
              </a:tabLst>
            </a:pPr>
            <a:r>
              <a:rPr lang="pl-PL" altLang="pl-PL" sz="1814">
                <a:cs typeface="Arial" panose="020B0604020202020204" pitchFamily="34" charset="0"/>
              </a:rPr>
              <a:t>d)  przedstawionych przez zainteresowanego do wglądu dokumentów urzędowych (dowodu osobistego, dowodów rejestracyjnych i innych).</a:t>
            </a:r>
          </a:p>
          <a:p>
            <a:pPr marL="620718" indent="-619277" hangingPunct="1">
              <a:lnSpc>
                <a:spcPct val="100000"/>
              </a:lnSpc>
              <a:spcBef>
                <a:spcPts val="806"/>
              </a:spcBef>
              <a:spcAft>
                <a:spcPct val="0"/>
              </a:spcAft>
              <a:buClrTx/>
              <a:buSzPct val="45000"/>
              <a:tabLst>
                <a:tab pos="620718" algn="l"/>
                <a:tab pos="715770" algn="l"/>
                <a:tab pos="1123340" algn="l"/>
                <a:tab pos="1530912" algn="l"/>
                <a:tab pos="1938482" algn="l"/>
                <a:tab pos="2346054" algn="l"/>
                <a:tab pos="2753624" algn="l"/>
                <a:tab pos="3161196" algn="l"/>
                <a:tab pos="3568766" algn="l"/>
                <a:tab pos="3976337" algn="l"/>
                <a:tab pos="4383908" algn="l"/>
                <a:tab pos="4791479" algn="l"/>
                <a:tab pos="5199050" algn="l"/>
                <a:tab pos="5606621" algn="l"/>
                <a:tab pos="6014192" algn="l"/>
                <a:tab pos="6421763" algn="l"/>
                <a:tab pos="6829334" algn="l"/>
                <a:tab pos="7236905" algn="l"/>
                <a:tab pos="7644475" algn="l"/>
                <a:tab pos="8052047" algn="l"/>
                <a:tab pos="8459617" algn="l"/>
              </a:tabLst>
            </a:pPr>
            <a:r>
              <a:rPr lang="en-US" altLang="pl-PL" sz="1814" b="1">
                <a:cs typeface="Arial" panose="020B0604020202020204" pitchFamily="34" charset="0"/>
              </a:rPr>
              <a:t>§ 2. </a:t>
            </a:r>
            <a:r>
              <a:rPr lang="pl-PL" altLang="pl-PL" sz="1814">
                <a:cs typeface="Arial" panose="020B0604020202020204" pitchFamily="34" charset="0"/>
              </a:rPr>
              <a:t>Organ administracji publicznej żądający od strony lub innego uczestnika postępowania zaświadczenia albo oświadczenia na potwierdzenie faktów lub stanu prawnego jest obowiązany wskazać przepis prawa wymagający urzędowego potwierdzenia tych faktów lub stanu prawnego w drodze zaświadczenia albo oświadczenia.</a:t>
            </a:r>
          </a:p>
        </p:txBody>
      </p:sp>
    </p:spTree>
    <p:extLst>
      <p:ext uri="{BB962C8B-B14F-4D97-AF65-F5344CB8AC3E}">
        <p14:creationId xmlns:p14="http://schemas.microsoft.com/office/powerpoint/2010/main" val="150219525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331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3501" y="720726"/>
            <a:ext cx="6480175" cy="3959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3475" y="5154613"/>
            <a:ext cx="5676900" cy="15049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7782175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half" idx="1"/>
          </p:nvPr>
        </p:nvSpPr>
        <p:spPr>
          <a:xfrm>
            <a:off x="368490" y="354843"/>
            <a:ext cx="11573301" cy="5991366"/>
          </a:xfrm>
        </p:spPr>
        <p:txBody>
          <a:bodyPr/>
          <a:lstStyle/>
          <a:p>
            <a:r>
              <a:rPr lang="pl-PL" sz="2400" i="1" dirty="0" smtClean="0"/>
              <a:t>	„Komentowany </a:t>
            </a:r>
            <a:r>
              <a:rPr lang="pl-PL" sz="2400" i="1" dirty="0"/>
              <a:t>przepis ma chronić jednostkę przed żądaniem organu administracji publicznej dotyczącym obowiązku przedstawiania zaświadczenia, jeśli określone dane mogą być potwierdzone (uzyskane) w inny sposób. Organ może żądać przedstawienia zaświadczenia w dwu przypadkach: po pierwsze - jeśli fakty lub stan prawny nie są znane organowi z urzędu; po drugie - nie mogą być ustalone na podstawie posiadanych przez niego ewidencji, rejestrów, innych danych, rejestrów publicznych posiadanych przez inne podmioty publiczne, do których organ ma dostęp w drodze elektronicznej na zasadach określonych w przepisach ustawy z dnia 17 lutego 2005 r. o informatyzacji działalności podmiotów realizujących zadania publiczne, wymiany informacji z innym podmiotem publicznym na zasadach określonych w przepisach o informatyzacji działalności podmiotów realizujących zadania publiczne, albo na podstawie przedstawionych przez zainteresowanego dokumentów urzędowych (dowodu osobistego, dowodu rejestracyjnego i innych), a przedłożenia takiego zaświadczenia wymaga przepis prawa</a:t>
            </a:r>
            <a:r>
              <a:rPr lang="pl-PL" sz="2400" i="1" dirty="0" smtClean="0"/>
              <a:t>.</a:t>
            </a:r>
            <a:r>
              <a:rPr lang="pl-PL" sz="2400" dirty="0" smtClean="0"/>
              <a:t>”</a:t>
            </a:r>
          </a:p>
          <a:p>
            <a:r>
              <a:rPr lang="pl-PL" sz="1800" b="1" dirty="0" smtClean="0"/>
              <a:t>	A. </a:t>
            </a:r>
            <a:r>
              <a:rPr lang="pl-PL" sz="1800" b="1" dirty="0" err="1" smtClean="0"/>
              <a:t>Matan</a:t>
            </a:r>
            <a:r>
              <a:rPr lang="pl-PL" sz="1800" b="1" dirty="0" smtClean="0"/>
              <a:t>, </a:t>
            </a:r>
            <a:r>
              <a:rPr lang="pl-PL" sz="1800" b="1" i="1" dirty="0" smtClean="0"/>
              <a:t>Komentarz do art. 220 Kodeksu postępowania administracyjnego</a:t>
            </a:r>
            <a:r>
              <a:rPr lang="pl-PL" sz="1800" b="1" dirty="0" smtClean="0"/>
              <a:t>, Lex.</a:t>
            </a:r>
            <a:endParaRPr lang="pl-PL" sz="1800" b="1" dirty="0"/>
          </a:p>
        </p:txBody>
      </p:sp>
    </p:spTree>
    <p:extLst>
      <p:ext uri="{BB962C8B-B14F-4D97-AF65-F5344CB8AC3E}">
        <p14:creationId xmlns:p14="http://schemas.microsoft.com/office/powerpoint/2010/main" val="26770044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p:txBody>
          <a:bodyPr/>
          <a:lstStyle/>
          <a:p>
            <a:r>
              <a:rPr lang="pl-PL" sz="3200" dirty="0" smtClean="0"/>
              <a:t>Czy można skontrolować prawidłowość zaświadczenia?</a:t>
            </a:r>
            <a:endParaRPr lang="pl-PL" sz="3200" dirty="0"/>
          </a:p>
        </p:txBody>
      </p:sp>
      <p:sp>
        <p:nvSpPr>
          <p:cNvPr id="6" name="Symbol zastępczy zawartości 5"/>
          <p:cNvSpPr>
            <a:spLocks noGrp="1"/>
          </p:cNvSpPr>
          <p:nvPr>
            <p:ph idx="1"/>
          </p:nvPr>
        </p:nvSpPr>
        <p:spPr>
          <a:xfrm>
            <a:off x="609600" y="2033516"/>
            <a:ext cx="10924117" cy="4056134"/>
          </a:xfrm>
        </p:spPr>
        <p:txBody>
          <a:bodyPr/>
          <a:lstStyle/>
          <a:p>
            <a:pPr algn="just"/>
            <a:r>
              <a:rPr lang="pl-PL" sz="2000" dirty="0" smtClean="0"/>
              <a:t>	„</a:t>
            </a:r>
            <a:r>
              <a:rPr lang="pl-PL" sz="2000" i="1" dirty="0" smtClean="0"/>
              <a:t>Od </a:t>
            </a:r>
            <a:r>
              <a:rPr lang="pl-PL" sz="2000" i="1" dirty="0"/>
              <a:t>zaświadczenia nie służy żaden środek zaskarżenia, można jedynie przeprowadzić przeciw niemu przeciwdowód w postępowaniu administracyjnym (art. 76 § 3), złożyć skargę powszechną w trybie skarg i wniosków do organu wyższego lub zażądać wydania nowego zaświadczenia od organu, który je wydał (nie służy mu bowiem powaga rzeczy osądzonej, chyba że inne rozwiązania wynikają z przepisów szczególnych). W tym przypadku postępowanie jest więc </a:t>
            </a:r>
            <a:r>
              <a:rPr lang="pl-PL" sz="2000" i="1" dirty="0" smtClean="0"/>
              <a:t>jednoinstancyjne… Samo </a:t>
            </a:r>
            <a:r>
              <a:rPr lang="pl-PL" sz="2000" i="1" dirty="0"/>
              <a:t>zaświadczenie nie podlega kontroli </a:t>
            </a:r>
            <a:r>
              <a:rPr lang="pl-PL" sz="2000" i="1" dirty="0" err="1"/>
              <a:t>sądowoadministracyjnej</a:t>
            </a:r>
            <a:r>
              <a:rPr lang="pl-PL" sz="2000" i="1" dirty="0"/>
              <a:t>, nie dotyczy bowiem uprawnień i obowiązków wynikających z przepisów prawa</a:t>
            </a:r>
            <a:r>
              <a:rPr lang="pl-PL" sz="2000" i="1" dirty="0" smtClean="0"/>
              <a:t>.”</a:t>
            </a:r>
          </a:p>
          <a:p>
            <a:pPr lvl="0" algn="just"/>
            <a:r>
              <a:rPr lang="pl-PL" sz="1800" b="1" dirty="0" smtClean="0">
                <a:ea typeface="Microsoft YaHei"/>
              </a:rPr>
              <a:t>	</a:t>
            </a:r>
          </a:p>
          <a:p>
            <a:pPr lvl="0" algn="just"/>
            <a:r>
              <a:rPr lang="pl-PL" sz="1800" b="1" dirty="0">
                <a:ea typeface="Microsoft YaHei"/>
              </a:rPr>
              <a:t>	</a:t>
            </a:r>
            <a:r>
              <a:rPr lang="pl-PL" sz="1800" b="1" dirty="0" smtClean="0">
                <a:ea typeface="Microsoft YaHei"/>
              </a:rPr>
              <a:t>M</a:t>
            </a:r>
            <a:r>
              <a:rPr lang="pl-PL" sz="1800" b="1" dirty="0">
                <a:ea typeface="Microsoft YaHei"/>
              </a:rPr>
              <a:t>. Jaśkowska, </a:t>
            </a:r>
            <a:r>
              <a:rPr lang="pl-PL" sz="1800" b="1" i="1" dirty="0">
                <a:ea typeface="Microsoft YaHei"/>
              </a:rPr>
              <a:t>Komentarz do art. 219 Kodeksu postępowania administracyjnego</a:t>
            </a:r>
            <a:r>
              <a:rPr lang="pl-PL" sz="1800" b="1" dirty="0">
                <a:ea typeface="Microsoft YaHei"/>
              </a:rPr>
              <a:t>, Lex.</a:t>
            </a:r>
            <a:endParaRPr lang="pl-PL" sz="2400" dirty="0"/>
          </a:p>
          <a:p>
            <a:pPr algn="just"/>
            <a:endParaRPr lang="pl-PL" sz="2000" i="1" dirty="0" smtClean="0"/>
          </a:p>
          <a:p>
            <a:pPr algn="just"/>
            <a:r>
              <a:rPr lang="pl-PL" sz="2000" i="1" dirty="0"/>
              <a:t>	</a:t>
            </a:r>
          </a:p>
        </p:txBody>
      </p:sp>
    </p:spTree>
    <p:extLst>
      <p:ext uri="{BB962C8B-B14F-4D97-AF65-F5344CB8AC3E}">
        <p14:creationId xmlns:p14="http://schemas.microsoft.com/office/powerpoint/2010/main" val="11265669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ltLang="pl-PL" sz="2903" b="1" dirty="0">
                <a:solidFill>
                  <a:srgbClr val="5C8526"/>
                </a:solidFill>
                <a:ea typeface="Microsoft YaHei"/>
              </a:rPr>
              <a:t>Przykłady z orzecznictwa:</a:t>
            </a:r>
            <a:endParaRPr lang="pl-PL" dirty="0"/>
          </a:p>
        </p:txBody>
      </p:sp>
      <p:sp>
        <p:nvSpPr>
          <p:cNvPr id="3" name="Symbol zastępczy zawartości 2"/>
          <p:cNvSpPr>
            <a:spLocks noGrp="1"/>
          </p:cNvSpPr>
          <p:nvPr>
            <p:ph idx="1"/>
          </p:nvPr>
        </p:nvSpPr>
        <p:spPr>
          <a:xfrm>
            <a:off x="609600" y="1600200"/>
            <a:ext cx="10924117" cy="4937078"/>
          </a:xfrm>
        </p:spPr>
        <p:txBody>
          <a:bodyPr/>
          <a:lstStyle/>
          <a:p>
            <a:r>
              <a:rPr lang="pl-PL" sz="2400" dirty="0" smtClean="0"/>
              <a:t>	</a:t>
            </a:r>
            <a:r>
              <a:rPr lang="pl-PL" sz="2000" dirty="0" smtClean="0"/>
              <a:t>„</a:t>
            </a:r>
            <a:r>
              <a:rPr lang="pl-PL" sz="2000" i="1" dirty="0" smtClean="0"/>
              <a:t>Osoba</a:t>
            </a:r>
            <a:r>
              <a:rPr lang="pl-PL" sz="2000" i="1" dirty="0"/>
              <a:t>, która kwestionuje treść wydanego zaświadczenia może dochodzić swojego roszczenia jedynie drogą pośrednią, np. wnioskować ponownie o wydanie zaświadczenia o określonej treści i w razie wydania postanowienia o odmowie - żalić się do organu wyższego stopnia (w ostateczności przysługuje skarga do </a:t>
            </a:r>
            <a:r>
              <a:rPr lang="pl-PL" sz="2000" i="1" dirty="0" smtClean="0"/>
              <a:t>sądu administracyjnego)…</a:t>
            </a:r>
            <a:r>
              <a:rPr lang="pl-PL" sz="2000" dirty="0" smtClean="0"/>
              <a:t>”</a:t>
            </a:r>
          </a:p>
          <a:p>
            <a:r>
              <a:rPr lang="pl-PL" sz="2000" b="1" dirty="0"/>
              <a:t>	</a:t>
            </a:r>
            <a:r>
              <a:rPr lang="pl-PL" sz="2000" b="1" dirty="0" smtClean="0"/>
              <a:t>wyrok NSA </a:t>
            </a:r>
            <a:r>
              <a:rPr lang="pl-PL" sz="2000" b="1" dirty="0"/>
              <a:t>z dnia 29 maja 2003 r</a:t>
            </a:r>
            <a:r>
              <a:rPr lang="pl-PL" sz="2000" b="1" dirty="0" smtClean="0"/>
              <a:t>., sygn. akt </a:t>
            </a:r>
            <a:r>
              <a:rPr lang="pl-PL" sz="2000" b="1" dirty="0"/>
              <a:t>II SA </a:t>
            </a:r>
            <a:r>
              <a:rPr lang="pl-PL" sz="2000" b="1" dirty="0" smtClean="0"/>
              <a:t>1439/02</a:t>
            </a:r>
          </a:p>
          <a:p>
            <a:endParaRPr lang="pl-PL" sz="2000" b="1" dirty="0"/>
          </a:p>
          <a:p>
            <a:r>
              <a:rPr lang="pl-PL" sz="2000" dirty="0" smtClean="0"/>
              <a:t>	„</a:t>
            </a:r>
            <a:r>
              <a:rPr lang="pl-PL" sz="2000" i="1" dirty="0" smtClean="0"/>
              <a:t>Zażalenie </a:t>
            </a:r>
            <a:r>
              <a:rPr lang="pl-PL" sz="2000" i="1" dirty="0"/>
              <a:t>przysługuje jedynie na postanowienie o odmowie wydania zaświadczenia bądź na postanowienie o odmowie wydania zaświadczenia o treści żądanej osobę ubiegającą się o to zaświadczenie. Nie przysługuje ono na wydane przez organ zaświadczenie. Jeżeli strona nie zgadza się z treścią wydanego przez organ zaświadczenia powinna złożyć wniosek o wydanie zaświadczenia o określonej treści i dopiero w przypadku wydania przez organ postanowienia o odmowie wydania zaświadczenia takiej treści, będzie jej przysługiwał środek zaskarżenia w postaci </a:t>
            </a:r>
            <a:r>
              <a:rPr lang="pl-PL" sz="2000" i="1" dirty="0" smtClean="0"/>
              <a:t>zażalenia”</a:t>
            </a:r>
          </a:p>
          <a:p>
            <a:r>
              <a:rPr lang="pl-PL" sz="2000" b="1" dirty="0" smtClean="0"/>
              <a:t>	wyrok </a:t>
            </a:r>
            <a:r>
              <a:rPr lang="pl-PL" sz="2000" b="1" dirty="0"/>
              <a:t>WSA we Wrocławiu z 20 lutego 2013 r., II SA/</a:t>
            </a:r>
            <a:r>
              <a:rPr lang="pl-PL" sz="2000" b="1" dirty="0" err="1"/>
              <a:t>Wr</a:t>
            </a:r>
            <a:r>
              <a:rPr lang="pl-PL" sz="2000" b="1" dirty="0"/>
              <a:t> 766/12</a:t>
            </a:r>
            <a:endParaRPr lang="pl-PL" sz="2000" b="1" i="1" dirty="0"/>
          </a:p>
        </p:txBody>
      </p:sp>
    </p:spTree>
    <p:extLst>
      <p:ext uri="{BB962C8B-B14F-4D97-AF65-F5344CB8AC3E}">
        <p14:creationId xmlns:p14="http://schemas.microsoft.com/office/powerpoint/2010/main" val="6118476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3" name="Rectangle 1"/>
          <p:cNvSpPr>
            <a:spLocks noGrp="1" noChangeArrowheads="1"/>
          </p:cNvSpPr>
          <p:nvPr>
            <p:ph type="title" idx="4294967295"/>
          </p:nvPr>
        </p:nvSpPr>
        <p:spPr>
          <a:xfrm>
            <a:off x="2013172" y="2449698"/>
            <a:ext cx="8227584" cy="1440151"/>
          </a:xfrm>
          <a:ln/>
        </p:spPr>
        <p:txBody>
          <a:bodyPr vert="horz" wrap="square" lIns="81646" tIns="42456" rIns="81646" bIns="42456" numCol="1" anchor="ctr" anchorCtr="1" compatLnSpc="1">
            <a:prstTxWarp prst="textNoShape">
              <a:avLst/>
            </a:prstTxWarp>
          </a:bodyPr>
          <a:lstStyle/>
          <a:p>
            <a:pPr hangingPunct="1">
              <a:lnSpc>
                <a:spcPct val="100000"/>
              </a:lnSpc>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pl-PL" altLang="pl-PL" b="1" dirty="0"/>
              <a:t>Skargi i wnioski</a:t>
            </a:r>
          </a:p>
        </p:txBody>
      </p:sp>
    </p:spTree>
    <p:extLst>
      <p:ext uri="{BB962C8B-B14F-4D97-AF65-F5344CB8AC3E}">
        <p14:creationId xmlns:p14="http://schemas.microsoft.com/office/powerpoint/2010/main" val="336701508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7" name="Rectangle 1"/>
          <p:cNvSpPr>
            <a:spLocks noGrp="1" noChangeArrowheads="1"/>
          </p:cNvSpPr>
          <p:nvPr>
            <p:ph type="title" idx="4294967295"/>
          </p:nvPr>
        </p:nvSpPr>
        <p:spPr>
          <a:xfrm>
            <a:off x="1980049" y="125294"/>
            <a:ext cx="8227583" cy="1018186"/>
          </a:xfrm>
          <a:ln/>
        </p:spPr>
        <p:txBody>
          <a:bodyPr vert="horz" wrap="square" lIns="81646" tIns="42456" rIns="81646" bIns="42456" numCol="1" anchor="ctr" anchorCtr="1" compatLnSpc="1">
            <a:prstTxWarp prst="textNoShape">
              <a:avLst/>
            </a:prstTxWarp>
          </a:bodyPr>
          <a:lstStyle/>
          <a:p>
            <a:pPr hangingPunct="1">
              <a:lnSpc>
                <a:spcPct val="100000"/>
              </a:lnSpc>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pl-PL" altLang="pl-PL" sz="2903" b="1" dirty="0"/>
              <a:t>Skargi i wnioski - zastosowanie</a:t>
            </a:r>
          </a:p>
        </p:txBody>
      </p:sp>
      <p:sp>
        <p:nvSpPr>
          <p:cNvPr id="80898" name="Rectangle 2"/>
          <p:cNvSpPr>
            <a:spLocks noGrp="1" noChangeArrowheads="1"/>
          </p:cNvSpPr>
          <p:nvPr>
            <p:ph type="body" idx="4294967295"/>
          </p:nvPr>
        </p:nvSpPr>
        <p:spPr>
          <a:xfrm>
            <a:off x="1686258" y="1143480"/>
            <a:ext cx="8818045" cy="6211373"/>
          </a:xfrm>
          <a:ln/>
        </p:spPr>
        <p:txBody>
          <a:bodyPr vert="horz" wrap="square" lIns="81646" tIns="42456" rIns="81646" bIns="42456" numCol="1" anchor="t" anchorCtr="0" compatLnSpc="1">
            <a:prstTxWarp prst="textNoShape">
              <a:avLst/>
            </a:prstTxWarp>
          </a:bodyPr>
          <a:lstStyle/>
          <a:p>
            <a:pPr marL="620718" indent="-619277" hangingPunct="1">
              <a:lnSpc>
                <a:spcPct val="100000"/>
              </a:lnSpc>
              <a:spcBef>
                <a:spcPts val="806"/>
              </a:spcBef>
              <a:spcAft>
                <a:spcPct val="0"/>
              </a:spcAft>
              <a:buClrTx/>
              <a:buSzPct val="45000"/>
              <a:tabLst>
                <a:tab pos="620718" algn="l"/>
                <a:tab pos="715770" algn="l"/>
                <a:tab pos="1123340" algn="l"/>
                <a:tab pos="1530912" algn="l"/>
                <a:tab pos="1938482" algn="l"/>
                <a:tab pos="2346054" algn="l"/>
                <a:tab pos="2753624" algn="l"/>
                <a:tab pos="3161196" algn="l"/>
                <a:tab pos="3568766" algn="l"/>
                <a:tab pos="3976337" algn="l"/>
                <a:tab pos="4383908" algn="l"/>
                <a:tab pos="4791479" algn="l"/>
                <a:tab pos="5199050" algn="l"/>
                <a:tab pos="5606621" algn="l"/>
                <a:tab pos="6014192" algn="l"/>
                <a:tab pos="6421763" algn="l"/>
                <a:tab pos="6829334" algn="l"/>
                <a:tab pos="7236905" algn="l"/>
                <a:tab pos="7644475" algn="l"/>
                <a:tab pos="8052047" algn="l"/>
                <a:tab pos="8459617" algn="l"/>
                <a:tab pos="8537387" algn="l"/>
              </a:tabLst>
            </a:pPr>
            <a:r>
              <a:rPr lang="pl-PL" altLang="pl-PL" sz="2359" b="1" dirty="0">
                <a:solidFill>
                  <a:srgbClr val="DC2300"/>
                </a:solidFill>
                <a:cs typeface="Arial" panose="020B0604020202020204" pitchFamily="34" charset="0"/>
              </a:rPr>
              <a:t>* rola przepisów o skargach i wnioskach – mniejsza niż dawniej!</a:t>
            </a:r>
          </a:p>
          <a:p>
            <a:pPr marL="620718" indent="-619277" hangingPunct="1">
              <a:lnSpc>
                <a:spcPct val="100000"/>
              </a:lnSpc>
              <a:spcBef>
                <a:spcPts val="806"/>
              </a:spcBef>
              <a:spcAft>
                <a:spcPct val="0"/>
              </a:spcAft>
              <a:buClrTx/>
              <a:buSzPct val="45000"/>
              <a:tabLst>
                <a:tab pos="620718" algn="l"/>
                <a:tab pos="715770" algn="l"/>
                <a:tab pos="1123340" algn="l"/>
                <a:tab pos="1530912" algn="l"/>
                <a:tab pos="1938482" algn="l"/>
                <a:tab pos="2346054" algn="l"/>
                <a:tab pos="2753624" algn="l"/>
                <a:tab pos="3161196" algn="l"/>
                <a:tab pos="3568766" algn="l"/>
                <a:tab pos="3976337" algn="l"/>
                <a:tab pos="4383908" algn="l"/>
                <a:tab pos="4791479" algn="l"/>
                <a:tab pos="5199050" algn="l"/>
                <a:tab pos="5606621" algn="l"/>
                <a:tab pos="6014192" algn="l"/>
                <a:tab pos="6421763" algn="l"/>
                <a:tab pos="6829334" algn="l"/>
                <a:tab pos="7236905" algn="l"/>
                <a:tab pos="7644475" algn="l"/>
                <a:tab pos="8052047" algn="l"/>
                <a:tab pos="8459617" algn="l"/>
                <a:tab pos="8537387" algn="l"/>
              </a:tabLst>
            </a:pPr>
            <a:r>
              <a:rPr lang="pl-PL" altLang="pl-PL" sz="2359" b="1" dirty="0">
                <a:solidFill>
                  <a:srgbClr val="6B4794"/>
                </a:solidFill>
                <a:cs typeface="Arial" panose="020B0604020202020204" pitchFamily="34" charset="0"/>
              </a:rPr>
              <a:t>* przepisy Działu VIII k.p.a.</a:t>
            </a:r>
          </a:p>
          <a:p>
            <a:pPr marL="620718" indent="-619277" hangingPunct="1">
              <a:lnSpc>
                <a:spcPct val="100000"/>
              </a:lnSpc>
              <a:spcBef>
                <a:spcPts val="806"/>
              </a:spcBef>
              <a:spcAft>
                <a:spcPct val="0"/>
              </a:spcAft>
              <a:buClrTx/>
              <a:buSzPct val="45000"/>
              <a:tabLst>
                <a:tab pos="620718" algn="l"/>
                <a:tab pos="715770" algn="l"/>
                <a:tab pos="1123340" algn="l"/>
                <a:tab pos="1530912" algn="l"/>
                <a:tab pos="1938482" algn="l"/>
                <a:tab pos="2346054" algn="l"/>
                <a:tab pos="2753624" algn="l"/>
                <a:tab pos="3161196" algn="l"/>
                <a:tab pos="3568766" algn="l"/>
                <a:tab pos="3976337" algn="l"/>
                <a:tab pos="4383908" algn="l"/>
                <a:tab pos="4791479" algn="l"/>
                <a:tab pos="5199050" algn="l"/>
                <a:tab pos="5606621" algn="l"/>
                <a:tab pos="6014192" algn="l"/>
                <a:tab pos="6421763" algn="l"/>
                <a:tab pos="6829334" algn="l"/>
                <a:tab pos="7236905" algn="l"/>
                <a:tab pos="7644475" algn="l"/>
                <a:tab pos="8052047" algn="l"/>
                <a:tab pos="8459617" algn="l"/>
                <a:tab pos="8537387" algn="l"/>
              </a:tabLst>
            </a:pPr>
            <a:r>
              <a:rPr lang="pl-PL" altLang="pl-PL" sz="2359" b="1" dirty="0">
                <a:solidFill>
                  <a:srgbClr val="00AE00"/>
                </a:solidFill>
                <a:cs typeface="Arial" panose="020B0604020202020204" pitchFamily="34" charset="0"/>
              </a:rPr>
              <a:t>* relikt PRL? (od lat 50-tych obecne w polskim porządku prawnym) – element realizacji zasady 'socjalistycznej praworządności' w modelu radzieckim</a:t>
            </a:r>
          </a:p>
          <a:p>
            <a:pPr marL="620718" indent="-619277" hangingPunct="1">
              <a:lnSpc>
                <a:spcPct val="100000"/>
              </a:lnSpc>
              <a:spcBef>
                <a:spcPts val="806"/>
              </a:spcBef>
              <a:spcAft>
                <a:spcPct val="0"/>
              </a:spcAft>
              <a:buClrTx/>
              <a:buSzPct val="45000"/>
              <a:tabLst>
                <a:tab pos="620718" algn="l"/>
                <a:tab pos="715770" algn="l"/>
                <a:tab pos="1123340" algn="l"/>
                <a:tab pos="1530912" algn="l"/>
                <a:tab pos="1938482" algn="l"/>
                <a:tab pos="2346054" algn="l"/>
                <a:tab pos="2753624" algn="l"/>
                <a:tab pos="3161196" algn="l"/>
                <a:tab pos="3568766" algn="l"/>
                <a:tab pos="3976337" algn="l"/>
                <a:tab pos="4383908" algn="l"/>
                <a:tab pos="4791479" algn="l"/>
                <a:tab pos="5199050" algn="l"/>
                <a:tab pos="5606621" algn="l"/>
                <a:tab pos="6014192" algn="l"/>
                <a:tab pos="6421763" algn="l"/>
                <a:tab pos="6829334" algn="l"/>
                <a:tab pos="7236905" algn="l"/>
                <a:tab pos="7644475" algn="l"/>
                <a:tab pos="8052047" algn="l"/>
                <a:tab pos="8459617" algn="l"/>
                <a:tab pos="8537387" algn="l"/>
              </a:tabLst>
            </a:pPr>
            <a:endParaRPr lang="pl-PL" altLang="pl-PL" sz="1996" b="1" dirty="0">
              <a:cs typeface="Arial" panose="020B0604020202020204" pitchFamily="34" charset="0"/>
            </a:endParaRPr>
          </a:p>
          <a:p>
            <a:pPr marL="620718" indent="-619277" hangingPunct="1">
              <a:lnSpc>
                <a:spcPct val="100000"/>
              </a:lnSpc>
              <a:spcBef>
                <a:spcPts val="806"/>
              </a:spcBef>
              <a:spcAft>
                <a:spcPct val="0"/>
              </a:spcAft>
              <a:buClrTx/>
              <a:buSzPct val="45000"/>
              <a:tabLst>
                <a:tab pos="620718" algn="l"/>
                <a:tab pos="715770" algn="l"/>
                <a:tab pos="1123340" algn="l"/>
                <a:tab pos="1530912" algn="l"/>
                <a:tab pos="1938482" algn="l"/>
                <a:tab pos="2346054" algn="l"/>
                <a:tab pos="2753624" algn="l"/>
                <a:tab pos="3161196" algn="l"/>
                <a:tab pos="3568766" algn="l"/>
                <a:tab pos="3976337" algn="l"/>
                <a:tab pos="4383908" algn="l"/>
                <a:tab pos="4791479" algn="l"/>
                <a:tab pos="5199050" algn="l"/>
                <a:tab pos="5606621" algn="l"/>
                <a:tab pos="6014192" algn="l"/>
                <a:tab pos="6421763" algn="l"/>
                <a:tab pos="6829334" algn="l"/>
                <a:tab pos="7236905" algn="l"/>
                <a:tab pos="7644475" algn="l"/>
                <a:tab pos="8052047" algn="l"/>
                <a:tab pos="8459617" algn="l"/>
                <a:tab pos="8537387" algn="l"/>
              </a:tabLst>
            </a:pPr>
            <a:r>
              <a:rPr lang="pl-PL" altLang="pl-PL" sz="1996" b="1" dirty="0">
                <a:cs typeface="Arial" panose="020B0604020202020204" pitchFamily="34" charset="0"/>
              </a:rPr>
              <a:t>Art. 63 Konstytucji RP</a:t>
            </a:r>
          </a:p>
          <a:p>
            <a:pPr marL="620718" indent="-619277" hangingPunct="1">
              <a:lnSpc>
                <a:spcPct val="100000"/>
              </a:lnSpc>
              <a:spcBef>
                <a:spcPts val="806"/>
              </a:spcBef>
              <a:spcAft>
                <a:spcPct val="0"/>
              </a:spcAft>
              <a:buClrTx/>
              <a:buSzPct val="45000"/>
              <a:tabLst>
                <a:tab pos="620718" algn="l"/>
                <a:tab pos="715770" algn="l"/>
                <a:tab pos="1123340" algn="l"/>
                <a:tab pos="1530912" algn="l"/>
                <a:tab pos="1938482" algn="l"/>
                <a:tab pos="2346054" algn="l"/>
                <a:tab pos="2753624" algn="l"/>
                <a:tab pos="3161196" algn="l"/>
                <a:tab pos="3568766" algn="l"/>
                <a:tab pos="3976337" algn="l"/>
                <a:tab pos="4383908" algn="l"/>
                <a:tab pos="4791479" algn="l"/>
                <a:tab pos="5199050" algn="l"/>
                <a:tab pos="5606621" algn="l"/>
                <a:tab pos="6014192" algn="l"/>
                <a:tab pos="6421763" algn="l"/>
                <a:tab pos="6829334" algn="l"/>
                <a:tab pos="7236905" algn="l"/>
                <a:tab pos="7644475" algn="l"/>
                <a:tab pos="8052047" algn="l"/>
                <a:tab pos="8459617" algn="l"/>
                <a:tab pos="8537387" algn="l"/>
              </a:tabLst>
            </a:pPr>
            <a:r>
              <a:rPr lang="pl-PL" altLang="pl-PL" sz="1996" dirty="0">
                <a:cs typeface="Arial" panose="020B0604020202020204" pitchFamily="34" charset="0"/>
              </a:rPr>
              <a:t>Każdy ma prawo składać petycje, wnioski i skargi w interesie publicznym,</a:t>
            </a:r>
          </a:p>
          <a:p>
            <a:pPr marL="620718" indent="-619277" hangingPunct="1">
              <a:lnSpc>
                <a:spcPct val="100000"/>
              </a:lnSpc>
              <a:spcBef>
                <a:spcPts val="806"/>
              </a:spcBef>
              <a:spcAft>
                <a:spcPct val="0"/>
              </a:spcAft>
              <a:buClrTx/>
              <a:buSzPct val="45000"/>
              <a:tabLst>
                <a:tab pos="620718" algn="l"/>
                <a:tab pos="715770" algn="l"/>
                <a:tab pos="1123340" algn="l"/>
                <a:tab pos="1530912" algn="l"/>
                <a:tab pos="1938482" algn="l"/>
                <a:tab pos="2346054" algn="l"/>
                <a:tab pos="2753624" algn="l"/>
                <a:tab pos="3161196" algn="l"/>
                <a:tab pos="3568766" algn="l"/>
                <a:tab pos="3976337" algn="l"/>
                <a:tab pos="4383908" algn="l"/>
                <a:tab pos="4791479" algn="l"/>
                <a:tab pos="5199050" algn="l"/>
                <a:tab pos="5606621" algn="l"/>
                <a:tab pos="6014192" algn="l"/>
                <a:tab pos="6421763" algn="l"/>
                <a:tab pos="6829334" algn="l"/>
                <a:tab pos="7236905" algn="l"/>
                <a:tab pos="7644475" algn="l"/>
                <a:tab pos="8052047" algn="l"/>
                <a:tab pos="8459617" algn="l"/>
                <a:tab pos="8537387" algn="l"/>
              </a:tabLst>
            </a:pPr>
            <a:r>
              <a:rPr lang="pl-PL" altLang="pl-PL" sz="1996" dirty="0">
                <a:cs typeface="Arial" panose="020B0604020202020204" pitchFamily="34" charset="0"/>
              </a:rPr>
              <a:t>własnym lub innej osoby za jej zgodą do organów władzy publicznej oraz do</a:t>
            </a:r>
          </a:p>
          <a:p>
            <a:pPr marL="620718" indent="-619277" hangingPunct="1">
              <a:lnSpc>
                <a:spcPct val="100000"/>
              </a:lnSpc>
              <a:spcBef>
                <a:spcPts val="806"/>
              </a:spcBef>
              <a:spcAft>
                <a:spcPct val="0"/>
              </a:spcAft>
              <a:buClrTx/>
              <a:buSzPct val="45000"/>
              <a:tabLst>
                <a:tab pos="620718" algn="l"/>
                <a:tab pos="715770" algn="l"/>
                <a:tab pos="1123340" algn="l"/>
                <a:tab pos="1530912" algn="l"/>
                <a:tab pos="1938482" algn="l"/>
                <a:tab pos="2346054" algn="l"/>
                <a:tab pos="2753624" algn="l"/>
                <a:tab pos="3161196" algn="l"/>
                <a:tab pos="3568766" algn="l"/>
                <a:tab pos="3976337" algn="l"/>
                <a:tab pos="4383908" algn="l"/>
                <a:tab pos="4791479" algn="l"/>
                <a:tab pos="5199050" algn="l"/>
                <a:tab pos="5606621" algn="l"/>
                <a:tab pos="6014192" algn="l"/>
                <a:tab pos="6421763" algn="l"/>
                <a:tab pos="6829334" algn="l"/>
                <a:tab pos="7236905" algn="l"/>
                <a:tab pos="7644475" algn="l"/>
                <a:tab pos="8052047" algn="l"/>
                <a:tab pos="8459617" algn="l"/>
                <a:tab pos="8537387" algn="l"/>
              </a:tabLst>
            </a:pPr>
            <a:r>
              <a:rPr lang="pl-PL" altLang="pl-PL" sz="1996" dirty="0">
                <a:cs typeface="Arial" panose="020B0604020202020204" pitchFamily="34" charset="0"/>
              </a:rPr>
              <a:t>organizacji i instytucji społecznych w związku z wykonywanymi przez nie</a:t>
            </a:r>
          </a:p>
          <a:p>
            <a:pPr marL="620718" indent="-619277" hangingPunct="1">
              <a:lnSpc>
                <a:spcPct val="100000"/>
              </a:lnSpc>
              <a:spcBef>
                <a:spcPts val="806"/>
              </a:spcBef>
              <a:spcAft>
                <a:spcPct val="0"/>
              </a:spcAft>
              <a:buClrTx/>
              <a:buSzPct val="45000"/>
              <a:tabLst>
                <a:tab pos="620718" algn="l"/>
                <a:tab pos="715770" algn="l"/>
                <a:tab pos="1123340" algn="l"/>
                <a:tab pos="1530912" algn="l"/>
                <a:tab pos="1938482" algn="l"/>
                <a:tab pos="2346054" algn="l"/>
                <a:tab pos="2753624" algn="l"/>
                <a:tab pos="3161196" algn="l"/>
                <a:tab pos="3568766" algn="l"/>
                <a:tab pos="3976337" algn="l"/>
                <a:tab pos="4383908" algn="l"/>
                <a:tab pos="4791479" algn="l"/>
                <a:tab pos="5199050" algn="l"/>
                <a:tab pos="5606621" algn="l"/>
                <a:tab pos="6014192" algn="l"/>
                <a:tab pos="6421763" algn="l"/>
                <a:tab pos="6829334" algn="l"/>
                <a:tab pos="7236905" algn="l"/>
                <a:tab pos="7644475" algn="l"/>
                <a:tab pos="8052047" algn="l"/>
                <a:tab pos="8459617" algn="l"/>
                <a:tab pos="8537387" algn="l"/>
              </a:tabLst>
            </a:pPr>
            <a:r>
              <a:rPr lang="pl-PL" altLang="pl-PL" sz="1996" dirty="0">
                <a:cs typeface="Arial" panose="020B0604020202020204" pitchFamily="34" charset="0"/>
              </a:rPr>
              <a:t>zadaniami zleconymi z zakresu administracji publicznej. Tryb rozpatrywania</a:t>
            </a:r>
          </a:p>
          <a:p>
            <a:pPr marL="620718" indent="-619277" hangingPunct="1">
              <a:lnSpc>
                <a:spcPct val="100000"/>
              </a:lnSpc>
              <a:spcBef>
                <a:spcPts val="806"/>
              </a:spcBef>
              <a:spcAft>
                <a:spcPct val="0"/>
              </a:spcAft>
              <a:buClrTx/>
              <a:buSzPct val="45000"/>
              <a:tabLst>
                <a:tab pos="620718" algn="l"/>
                <a:tab pos="715770" algn="l"/>
                <a:tab pos="1123340" algn="l"/>
                <a:tab pos="1530912" algn="l"/>
                <a:tab pos="1938482" algn="l"/>
                <a:tab pos="2346054" algn="l"/>
                <a:tab pos="2753624" algn="l"/>
                <a:tab pos="3161196" algn="l"/>
                <a:tab pos="3568766" algn="l"/>
                <a:tab pos="3976337" algn="l"/>
                <a:tab pos="4383908" algn="l"/>
                <a:tab pos="4791479" algn="l"/>
                <a:tab pos="5199050" algn="l"/>
                <a:tab pos="5606621" algn="l"/>
                <a:tab pos="6014192" algn="l"/>
                <a:tab pos="6421763" algn="l"/>
                <a:tab pos="6829334" algn="l"/>
                <a:tab pos="7236905" algn="l"/>
                <a:tab pos="7644475" algn="l"/>
                <a:tab pos="8052047" algn="l"/>
                <a:tab pos="8459617" algn="l"/>
                <a:tab pos="8537387" algn="l"/>
              </a:tabLst>
            </a:pPr>
            <a:r>
              <a:rPr lang="pl-PL" altLang="pl-PL" sz="1996" dirty="0">
                <a:cs typeface="Arial" panose="020B0604020202020204" pitchFamily="34" charset="0"/>
              </a:rPr>
              <a:t>petycji, wniosków i skarg określa ustawa.</a:t>
            </a:r>
          </a:p>
          <a:p>
            <a:pPr marL="620718" indent="-619277" hangingPunct="1">
              <a:lnSpc>
                <a:spcPct val="100000"/>
              </a:lnSpc>
              <a:spcBef>
                <a:spcPts val="806"/>
              </a:spcBef>
              <a:spcAft>
                <a:spcPct val="0"/>
              </a:spcAft>
              <a:buClrTx/>
              <a:buSzPct val="45000"/>
              <a:tabLst>
                <a:tab pos="620718" algn="l"/>
                <a:tab pos="715770" algn="l"/>
                <a:tab pos="1123340" algn="l"/>
                <a:tab pos="1530912" algn="l"/>
                <a:tab pos="1938482" algn="l"/>
                <a:tab pos="2346054" algn="l"/>
                <a:tab pos="2753624" algn="l"/>
                <a:tab pos="3161196" algn="l"/>
                <a:tab pos="3568766" algn="l"/>
                <a:tab pos="3976337" algn="l"/>
                <a:tab pos="4383908" algn="l"/>
                <a:tab pos="4791479" algn="l"/>
                <a:tab pos="5199050" algn="l"/>
                <a:tab pos="5606621" algn="l"/>
                <a:tab pos="6014192" algn="l"/>
                <a:tab pos="6421763" algn="l"/>
                <a:tab pos="6829334" algn="l"/>
                <a:tab pos="7236905" algn="l"/>
                <a:tab pos="7644475" algn="l"/>
                <a:tab pos="8052047" algn="l"/>
                <a:tab pos="8459617" algn="l"/>
                <a:tab pos="8537387" algn="l"/>
              </a:tabLst>
            </a:pPr>
            <a:endParaRPr lang="pl-PL" altLang="pl-PL" sz="2359" b="1" dirty="0">
              <a:solidFill>
                <a:srgbClr val="00AE00"/>
              </a:solidFill>
              <a:cs typeface="Arial" panose="020B0604020202020204" pitchFamily="34" charset="0"/>
            </a:endParaRPr>
          </a:p>
          <a:p>
            <a:pPr marL="620718" indent="-619277" hangingPunct="1">
              <a:lnSpc>
                <a:spcPct val="100000"/>
              </a:lnSpc>
              <a:spcBef>
                <a:spcPts val="806"/>
              </a:spcBef>
              <a:spcAft>
                <a:spcPct val="0"/>
              </a:spcAft>
              <a:buClrTx/>
              <a:buSzPct val="45000"/>
              <a:tabLst>
                <a:tab pos="620718" algn="l"/>
                <a:tab pos="715770" algn="l"/>
                <a:tab pos="1123340" algn="l"/>
                <a:tab pos="1530912" algn="l"/>
                <a:tab pos="1938482" algn="l"/>
                <a:tab pos="2346054" algn="l"/>
                <a:tab pos="2753624" algn="l"/>
                <a:tab pos="3161196" algn="l"/>
                <a:tab pos="3568766" algn="l"/>
                <a:tab pos="3976337" algn="l"/>
                <a:tab pos="4383908" algn="l"/>
                <a:tab pos="4791479" algn="l"/>
                <a:tab pos="5199050" algn="l"/>
                <a:tab pos="5606621" algn="l"/>
                <a:tab pos="6014192" algn="l"/>
                <a:tab pos="6421763" algn="l"/>
                <a:tab pos="6829334" algn="l"/>
                <a:tab pos="7236905" algn="l"/>
                <a:tab pos="7644475" algn="l"/>
                <a:tab pos="8052047" algn="l"/>
                <a:tab pos="8459617" algn="l"/>
                <a:tab pos="8537387" algn="l"/>
              </a:tabLst>
            </a:pPr>
            <a:endParaRPr lang="pl-PL" altLang="pl-PL" sz="2359" b="1" dirty="0">
              <a:solidFill>
                <a:srgbClr val="00AE00"/>
              </a:solidFill>
              <a:cs typeface="Arial" panose="020B0604020202020204" pitchFamily="34" charset="0"/>
            </a:endParaRPr>
          </a:p>
        </p:txBody>
      </p:sp>
    </p:spTree>
    <p:extLst>
      <p:ext uri="{BB962C8B-B14F-4D97-AF65-F5344CB8AC3E}">
        <p14:creationId xmlns:p14="http://schemas.microsoft.com/office/powerpoint/2010/main" val="263308323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1" name="Rectangle 1"/>
          <p:cNvSpPr>
            <a:spLocks noGrp="1" noChangeArrowheads="1"/>
          </p:cNvSpPr>
          <p:nvPr>
            <p:ph type="body" idx="4294967295"/>
          </p:nvPr>
        </p:nvSpPr>
        <p:spPr>
          <a:xfrm>
            <a:off x="1980049" y="162738"/>
            <a:ext cx="8361518" cy="6980412"/>
          </a:xfrm>
          <a:ln/>
        </p:spPr>
        <p:txBody>
          <a:bodyPr vert="horz" wrap="square" lIns="81646" tIns="42456" rIns="81646" bIns="42456" numCol="1" anchor="t" anchorCtr="0" compatLnSpc="1">
            <a:prstTxWarp prst="textNoShape">
              <a:avLst/>
            </a:prstTxWarp>
          </a:bodyPr>
          <a:lstStyle/>
          <a:p>
            <a:pPr marL="620718" indent="-619277" hangingPunct="1">
              <a:lnSpc>
                <a:spcPct val="100000"/>
              </a:lnSpc>
              <a:spcBef>
                <a:spcPts val="806"/>
              </a:spcBef>
              <a:spcAft>
                <a:spcPct val="0"/>
              </a:spcAft>
              <a:buClrTx/>
              <a:buSzPct val="45000"/>
              <a:tabLst>
                <a:tab pos="620718" algn="l"/>
                <a:tab pos="715770" algn="l"/>
                <a:tab pos="1123340" algn="l"/>
                <a:tab pos="1530912" algn="l"/>
                <a:tab pos="1938482" algn="l"/>
                <a:tab pos="2346054" algn="l"/>
                <a:tab pos="2753624" algn="l"/>
                <a:tab pos="3161196" algn="l"/>
                <a:tab pos="3568766" algn="l"/>
                <a:tab pos="3976337" algn="l"/>
                <a:tab pos="4383908" algn="l"/>
                <a:tab pos="4791479" algn="l"/>
                <a:tab pos="5199050" algn="l"/>
                <a:tab pos="5606621" algn="l"/>
                <a:tab pos="6014192" algn="l"/>
                <a:tab pos="6421763" algn="l"/>
                <a:tab pos="6829334" algn="l"/>
                <a:tab pos="7236905" algn="l"/>
                <a:tab pos="7644475" algn="l"/>
                <a:tab pos="8052047" algn="l"/>
                <a:tab pos="8459617" algn="l"/>
              </a:tabLst>
            </a:pPr>
            <a:r>
              <a:rPr lang="pl-PL" altLang="pl-PL" sz="2359" b="1" dirty="0">
                <a:solidFill>
                  <a:srgbClr val="004586"/>
                </a:solidFill>
                <a:cs typeface="Arial" panose="020B0604020202020204" pitchFamily="34" charset="0"/>
              </a:rPr>
              <a:t>- szersze zastosowanie przepisów o skargach i wnioskach niż przepisów postępowania administracyjnego jurysdykcyjnego!</a:t>
            </a:r>
          </a:p>
          <a:p>
            <a:pPr marL="620718" indent="-619277" hangingPunct="1">
              <a:lnSpc>
                <a:spcPct val="100000"/>
              </a:lnSpc>
              <a:spcBef>
                <a:spcPts val="806"/>
              </a:spcBef>
              <a:spcAft>
                <a:spcPct val="0"/>
              </a:spcAft>
              <a:buClrTx/>
              <a:buSzPct val="45000"/>
              <a:tabLst>
                <a:tab pos="620718" algn="l"/>
                <a:tab pos="715770" algn="l"/>
                <a:tab pos="1123340" algn="l"/>
                <a:tab pos="1530912" algn="l"/>
                <a:tab pos="1938482" algn="l"/>
                <a:tab pos="2346054" algn="l"/>
                <a:tab pos="2753624" algn="l"/>
                <a:tab pos="3161196" algn="l"/>
                <a:tab pos="3568766" algn="l"/>
                <a:tab pos="3976337" algn="l"/>
                <a:tab pos="4383908" algn="l"/>
                <a:tab pos="4791479" algn="l"/>
                <a:tab pos="5199050" algn="l"/>
                <a:tab pos="5606621" algn="l"/>
                <a:tab pos="6014192" algn="l"/>
                <a:tab pos="6421763" algn="l"/>
                <a:tab pos="6829334" algn="l"/>
                <a:tab pos="7236905" algn="l"/>
                <a:tab pos="7644475" algn="l"/>
                <a:tab pos="8052047" algn="l"/>
                <a:tab pos="8459617" algn="l"/>
              </a:tabLst>
            </a:pPr>
            <a:endParaRPr lang="pl-PL" altLang="pl-PL" sz="2359" b="1" dirty="0">
              <a:cs typeface="Arial" panose="020B0604020202020204" pitchFamily="34" charset="0"/>
            </a:endParaRPr>
          </a:p>
          <a:p>
            <a:pPr marL="620718" indent="-619277" hangingPunct="1">
              <a:lnSpc>
                <a:spcPct val="100000"/>
              </a:lnSpc>
              <a:spcBef>
                <a:spcPts val="806"/>
              </a:spcBef>
              <a:spcAft>
                <a:spcPct val="0"/>
              </a:spcAft>
              <a:buClrTx/>
              <a:buSzPct val="45000"/>
              <a:tabLst>
                <a:tab pos="620718" algn="l"/>
                <a:tab pos="715770" algn="l"/>
                <a:tab pos="1123340" algn="l"/>
                <a:tab pos="1530912" algn="l"/>
                <a:tab pos="1938482" algn="l"/>
                <a:tab pos="2346054" algn="l"/>
                <a:tab pos="2753624" algn="l"/>
                <a:tab pos="3161196" algn="l"/>
                <a:tab pos="3568766" algn="l"/>
                <a:tab pos="3976337" algn="l"/>
                <a:tab pos="4383908" algn="l"/>
                <a:tab pos="4791479" algn="l"/>
                <a:tab pos="5199050" algn="l"/>
                <a:tab pos="5606621" algn="l"/>
                <a:tab pos="6014192" algn="l"/>
                <a:tab pos="6421763" algn="l"/>
                <a:tab pos="6829334" algn="l"/>
                <a:tab pos="7236905" algn="l"/>
                <a:tab pos="7644475" algn="l"/>
                <a:tab pos="8052047" algn="l"/>
                <a:tab pos="8459617" algn="l"/>
              </a:tabLst>
            </a:pPr>
            <a:r>
              <a:rPr lang="pl-PL" altLang="pl-PL" sz="2359" b="1" dirty="0">
                <a:cs typeface="Arial" panose="020B0604020202020204" pitchFamily="34" charset="0"/>
              </a:rPr>
              <a:t>Art. 221 k.p.a.</a:t>
            </a:r>
          </a:p>
          <a:p>
            <a:pPr marL="620718" indent="-619277" hangingPunct="1">
              <a:lnSpc>
                <a:spcPct val="100000"/>
              </a:lnSpc>
              <a:spcBef>
                <a:spcPts val="806"/>
              </a:spcBef>
              <a:spcAft>
                <a:spcPct val="0"/>
              </a:spcAft>
              <a:buClrTx/>
              <a:buSzPct val="45000"/>
              <a:tabLst>
                <a:tab pos="620718" algn="l"/>
                <a:tab pos="715770" algn="l"/>
                <a:tab pos="1123340" algn="l"/>
                <a:tab pos="1530912" algn="l"/>
                <a:tab pos="1938482" algn="l"/>
                <a:tab pos="2346054" algn="l"/>
                <a:tab pos="2753624" algn="l"/>
                <a:tab pos="3161196" algn="l"/>
                <a:tab pos="3568766" algn="l"/>
                <a:tab pos="3976337" algn="l"/>
                <a:tab pos="4383908" algn="l"/>
                <a:tab pos="4791479" algn="l"/>
                <a:tab pos="5199050" algn="l"/>
                <a:tab pos="5606621" algn="l"/>
                <a:tab pos="6014192" algn="l"/>
                <a:tab pos="6421763" algn="l"/>
                <a:tab pos="6829334" algn="l"/>
                <a:tab pos="7236905" algn="l"/>
                <a:tab pos="7644475" algn="l"/>
                <a:tab pos="8052047" algn="l"/>
                <a:tab pos="8459617" algn="l"/>
              </a:tabLst>
            </a:pPr>
            <a:r>
              <a:rPr lang="pl-PL" altLang="pl-PL" sz="2359" b="1" u="sng" dirty="0">
                <a:cs typeface="Arial" panose="020B0604020202020204" pitchFamily="34" charset="0"/>
              </a:rPr>
              <a:t>Zastosowanie:</a:t>
            </a:r>
          </a:p>
          <a:p>
            <a:pPr marL="620718" indent="-619277" hangingPunct="1">
              <a:lnSpc>
                <a:spcPct val="100000"/>
              </a:lnSpc>
              <a:spcBef>
                <a:spcPts val="806"/>
              </a:spcBef>
              <a:spcAft>
                <a:spcPct val="0"/>
              </a:spcAft>
              <a:buClrTx/>
              <a:buSzPct val="45000"/>
              <a:tabLst>
                <a:tab pos="620718" algn="l"/>
                <a:tab pos="715770" algn="l"/>
                <a:tab pos="1123340" algn="l"/>
                <a:tab pos="1530912" algn="l"/>
                <a:tab pos="1938482" algn="l"/>
                <a:tab pos="2346054" algn="l"/>
                <a:tab pos="2753624" algn="l"/>
                <a:tab pos="3161196" algn="l"/>
                <a:tab pos="3568766" algn="l"/>
                <a:tab pos="3976337" algn="l"/>
                <a:tab pos="4383908" algn="l"/>
                <a:tab pos="4791479" algn="l"/>
                <a:tab pos="5199050" algn="l"/>
                <a:tab pos="5606621" algn="l"/>
                <a:tab pos="6014192" algn="l"/>
                <a:tab pos="6421763" algn="l"/>
                <a:tab pos="6829334" algn="l"/>
                <a:tab pos="7236905" algn="l"/>
                <a:tab pos="7644475" algn="l"/>
                <a:tab pos="8052047" algn="l"/>
                <a:tab pos="8459617" algn="l"/>
              </a:tabLst>
            </a:pPr>
            <a:r>
              <a:rPr lang="pl-PL" altLang="pl-PL" sz="2359" b="1" dirty="0">
                <a:cs typeface="Arial" panose="020B0604020202020204" pitchFamily="34" charset="0"/>
              </a:rPr>
              <a:t>- organy państwowe </a:t>
            </a:r>
            <a:r>
              <a:rPr lang="pl-PL" altLang="pl-PL" sz="2359" dirty="0">
                <a:solidFill>
                  <a:srgbClr val="DC2300"/>
                </a:solidFill>
                <a:cs typeface="Arial" panose="020B0604020202020204" pitchFamily="34" charset="0"/>
              </a:rPr>
              <a:t>(np.: sądy – art. 257 k.p.a.; organy legislatywy, inne organy </a:t>
            </a:r>
            <a:r>
              <a:rPr lang="pl-PL" altLang="pl-PL" sz="2359" dirty="0" smtClean="0">
                <a:solidFill>
                  <a:srgbClr val="DC2300"/>
                </a:solidFill>
                <a:cs typeface="Arial" panose="020B0604020202020204" pitchFamily="34" charset="0"/>
              </a:rPr>
              <a:t>egzekutywy </a:t>
            </a:r>
            <a:r>
              <a:rPr lang="pl-PL" altLang="pl-PL" sz="2359" dirty="0">
                <a:solidFill>
                  <a:srgbClr val="DC2300"/>
                </a:solidFill>
                <a:cs typeface="Arial" panose="020B0604020202020204" pitchFamily="34" charset="0"/>
              </a:rPr>
              <a:t>– KRRiT itp.; organy przedsiębiorstw państwowych i innych państwowych jednostek organizacyjnych – art. 224 k.p.a.)</a:t>
            </a:r>
          </a:p>
          <a:p>
            <a:pPr marL="620718" indent="-619277" hangingPunct="1">
              <a:lnSpc>
                <a:spcPct val="100000"/>
              </a:lnSpc>
              <a:spcBef>
                <a:spcPts val="806"/>
              </a:spcBef>
              <a:spcAft>
                <a:spcPct val="0"/>
              </a:spcAft>
              <a:buClrTx/>
              <a:buSzPct val="45000"/>
              <a:tabLst>
                <a:tab pos="620718" algn="l"/>
                <a:tab pos="715770" algn="l"/>
                <a:tab pos="1123340" algn="l"/>
                <a:tab pos="1530912" algn="l"/>
                <a:tab pos="1938482" algn="l"/>
                <a:tab pos="2346054" algn="l"/>
                <a:tab pos="2753624" algn="l"/>
                <a:tab pos="3161196" algn="l"/>
                <a:tab pos="3568766" algn="l"/>
                <a:tab pos="3976337" algn="l"/>
                <a:tab pos="4383908" algn="l"/>
                <a:tab pos="4791479" algn="l"/>
                <a:tab pos="5199050" algn="l"/>
                <a:tab pos="5606621" algn="l"/>
                <a:tab pos="6014192" algn="l"/>
                <a:tab pos="6421763" algn="l"/>
                <a:tab pos="6829334" algn="l"/>
                <a:tab pos="7236905" algn="l"/>
                <a:tab pos="7644475" algn="l"/>
                <a:tab pos="8052047" algn="l"/>
                <a:tab pos="8459617" algn="l"/>
              </a:tabLst>
            </a:pPr>
            <a:r>
              <a:rPr lang="pl-PL" altLang="pl-PL" sz="2359" b="1" dirty="0">
                <a:cs typeface="Arial" panose="020B0604020202020204" pitchFamily="34" charset="0"/>
              </a:rPr>
              <a:t>- organy jednostek samorządu terytorialnego</a:t>
            </a:r>
          </a:p>
          <a:p>
            <a:pPr marL="620718" indent="-619277" hangingPunct="1">
              <a:lnSpc>
                <a:spcPct val="100000"/>
              </a:lnSpc>
              <a:spcBef>
                <a:spcPts val="806"/>
              </a:spcBef>
              <a:spcAft>
                <a:spcPct val="0"/>
              </a:spcAft>
              <a:buClrTx/>
              <a:buSzPct val="45000"/>
              <a:tabLst>
                <a:tab pos="620718" algn="l"/>
                <a:tab pos="715770" algn="l"/>
                <a:tab pos="1123340" algn="l"/>
                <a:tab pos="1530912" algn="l"/>
                <a:tab pos="1938482" algn="l"/>
                <a:tab pos="2346054" algn="l"/>
                <a:tab pos="2753624" algn="l"/>
                <a:tab pos="3161196" algn="l"/>
                <a:tab pos="3568766" algn="l"/>
                <a:tab pos="3976337" algn="l"/>
                <a:tab pos="4383908" algn="l"/>
                <a:tab pos="4791479" algn="l"/>
                <a:tab pos="5199050" algn="l"/>
                <a:tab pos="5606621" algn="l"/>
                <a:tab pos="6014192" algn="l"/>
                <a:tab pos="6421763" algn="l"/>
                <a:tab pos="6829334" algn="l"/>
                <a:tab pos="7236905" algn="l"/>
                <a:tab pos="7644475" algn="l"/>
                <a:tab pos="8052047" algn="l"/>
                <a:tab pos="8459617" algn="l"/>
              </a:tabLst>
            </a:pPr>
            <a:r>
              <a:rPr lang="pl-PL" altLang="pl-PL" sz="2359" b="1" dirty="0">
                <a:cs typeface="Arial" panose="020B0604020202020204" pitchFamily="34" charset="0"/>
              </a:rPr>
              <a:t>- samorządowe jednostki organizacyjne</a:t>
            </a:r>
          </a:p>
          <a:p>
            <a:pPr marL="620718" indent="-619277" hangingPunct="1">
              <a:lnSpc>
                <a:spcPct val="100000"/>
              </a:lnSpc>
              <a:spcBef>
                <a:spcPts val="806"/>
              </a:spcBef>
              <a:spcAft>
                <a:spcPct val="0"/>
              </a:spcAft>
              <a:buClrTx/>
              <a:buSzPct val="45000"/>
              <a:tabLst>
                <a:tab pos="620718" algn="l"/>
                <a:tab pos="715770" algn="l"/>
                <a:tab pos="1123340" algn="l"/>
                <a:tab pos="1530912" algn="l"/>
                <a:tab pos="1938482" algn="l"/>
                <a:tab pos="2346054" algn="l"/>
                <a:tab pos="2753624" algn="l"/>
                <a:tab pos="3161196" algn="l"/>
                <a:tab pos="3568766" algn="l"/>
                <a:tab pos="3976337" algn="l"/>
                <a:tab pos="4383908" algn="l"/>
                <a:tab pos="4791479" algn="l"/>
                <a:tab pos="5199050" algn="l"/>
                <a:tab pos="5606621" algn="l"/>
                <a:tab pos="6014192" algn="l"/>
                <a:tab pos="6421763" algn="l"/>
                <a:tab pos="6829334" algn="l"/>
                <a:tab pos="7236905" algn="l"/>
                <a:tab pos="7644475" algn="l"/>
                <a:tab pos="8052047" algn="l"/>
                <a:tab pos="8459617" algn="l"/>
              </a:tabLst>
            </a:pPr>
            <a:r>
              <a:rPr lang="pl-PL" altLang="pl-PL" sz="2359" b="1" dirty="0">
                <a:cs typeface="Arial" panose="020B0604020202020204" pitchFamily="34" charset="0"/>
              </a:rPr>
              <a:t>- organizacje i instytucje społeczne</a:t>
            </a:r>
          </a:p>
          <a:p>
            <a:pPr marL="620718" indent="-619277" hangingPunct="1">
              <a:lnSpc>
                <a:spcPct val="100000"/>
              </a:lnSpc>
              <a:spcBef>
                <a:spcPts val="806"/>
              </a:spcBef>
              <a:spcAft>
                <a:spcPct val="0"/>
              </a:spcAft>
              <a:buClrTx/>
              <a:buSzPct val="45000"/>
              <a:tabLst>
                <a:tab pos="620718" algn="l"/>
                <a:tab pos="715770" algn="l"/>
                <a:tab pos="1123340" algn="l"/>
                <a:tab pos="1530912" algn="l"/>
                <a:tab pos="1938482" algn="l"/>
                <a:tab pos="2346054" algn="l"/>
                <a:tab pos="2753624" algn="l"/>
                <a:tab pos="3161196" algn="l"/>
                <a:tab pos="3568766" algn="l"/>
                <a:tab pos="3976337" algn="l"/>
                <a:tab pos="4383908" algn="l"/>
                <a:tab pos="4791479" algn="l"/>
                <a:tab pos="5199050" algn="l"/>
                <a:tab pos="5606621" algn="l"/>
                <a:tab pos="6014192" algn="l"/>
                <a:tab pos="6421763" algn="l"/>
                <a:tab pos="6829334" algn="l"/>
                <a:tab pos="7236905" algn="l"/>
                <a:tab pos="7644475" algn="l"/>
                <a:tab pos="8052047" algn="l"/>
                <a:tab pos="8459617" algn="l"/>
              </a:tabLst>
            </a:pPr>
            <a:endParaRPr lang="pl-PL" altLang="pl-PL" sz="2359" b="1" dirty="0">
              <a:cs typeface="Arial" panose="020B0604020202020204" pitchFamily="34" charset="0"/>
            </a:endParaRPr>
          </a:p>
          <a:p>
            <a:pPr marL="620718" indent="-619277" hangingPunct="1">
              <a:lnSpc>
                <a:spcPct val="100000"/>
              </a:lnSpc>
              <a:spcBef>
                <a:spcPts val="806"/>
              </a:spcBef>
              <a:spcAft>
                <a:spcPct val="0"/>
              </a:spcAft>
              <a:buClrTx/>
              <a:buSzPct val="45000"/>
              <a:tabLst>
                <a:tab pos="620718" algn="l"/>
                <a:tab pos="715770" algn="l"/>
                <a:tab pos="1123340" algn="l"/>
                <a:tab pos="1530912" algn="l"/>
                <a:tab pos="1938482" algn="l"/>
                <a:tab pos="2346054" algn="l"/>
                <a:tab pos="2753624" algn="l"/>
                <a:tab pos="3161196" algn="l"/>
                <a:tab pos="3568766" algn="l"/>
                <a:tab pos="3976337" algn="l"/>
                <a:tab pos="4383908" algn="l"/>
                <a:tab pos="4791479" algn="l"/>
                <a:tab pos="5199050" algn="l"/>
                <a:tab pos="5606621" algn="l"/>
                <a:tab pos="6014192" algn="l"/>
                <a:tab pos="6421763" algn="l"/>
                <a:tab pos="6829334" algn="l"/>
                <a:tab pos="7236905" algn="l"/>
                <a:tab pos="7644475" algn="l"/>
                <a:tab pos="8052047" algn="l"/>
                <a:tab pos="8459617" algn="l"/>
              </a:tabLst>
            </a:pPr>
            <a:r>
              <a:rPr lang="pl-PL" altLang="pl-PL" sz="2359" b="1" dirty="0">
                <a:solidFill>
                  <a:srgbClr val="FF950E"/>
                </a:solidFill>
                <a:cs typeface="Arial" panose="020B0604020202020204" pitchFamily="34" charset="0"/>
              </a:rPr>
              <a:t>* brak kodeksowej definicji skargi i wniosku!</a:t>
            </a:r>
          </a:p>
          <a:p>
            <a:pPr marL="620718" indent="-619277" hangingPunct="1">
              <a:lnSpc>
                <a:spcPct val="100000"/>
              </a:lnSpc>
              <a:spcBef>
                <a:spcPts val="806"/>
              </a:spcBef>
              <a:spcAft>
                <a:spcPct val="0"/>
              </a:spcAft>
              <a:buClrTx/>
              <a:buSzPct val="45000"/>
              <a:tabLst>
                <a:tab pos="620718" algn="l"/>
                <a:tab pos="715770" algn="l"/>
                <a:tab pos="1123340" algn="l"/>
                <a:tab pos="1530912" algn="l"/>
                <a:tab pos="1938482" algn="l"/>
                <a:tab pos="2346054" algn="l"/>
                <a:tab pos="2753624" algn="l"/>
                <a:tab pos="3161196" algn="l"/>
                <a:tab pos="3568766" algn="l"/>
                <a:tab pos="3976337" algn="l"/>
                <a:tab pos="4383908" algn="l"/>
                <a:tab pos="4791479" algn="l"/>
                <a:tab pos="5199050" algn="l"/>
                <a:tab pos="5606621" algn="l"/>
                <a:tab pos="6014192" algn="l"/>
                <a:tab pos="6421763" algn="l"/>
                <a:tab pos="6829334" algn="l"/>
                <a:tab pos="7236905" algn="l"/>
                <a:tab pos="7644475" algn="l"/>
                <a:tab pos="8052047" algn="l"/>
                <a:tab pos="8459617" algn="l"/>
              </a:tabLst>
            </a:pPr>
            <a:endParaRPr lang="pl-PL" altLang="pl-PL" sz="3175" dirty="0">
              <a:cs typeface="Arial" panose="020B0604020202020204" pitchFamily="34" charset="0"/>
            </a:endParaRPr>
          </a:p>
        </p:txBody>
      </p:sp>
    </p:spTree>
    <p:extLst>
      <p:ext uri="{BB962C8B-B14F-4D97-AF65-F5344CB8AC3E}">
        <p14:creationId xmlns:p14="http://schemas.microsoft.com/office/powerpoint/2010/main" val="334715010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08641" y="273629"/>
            <a:ext cx="10970880" cy="6209058"/>
          </a:xfrm>
        </p:spPr>
        <p:txBody>
          <a:bodyPr/>
          <a:lstStyle/>
          <a:p>
            <a:pPr algn="l"/>
            <a:r>
              <a:rPr lang="pl-PL" sz="2400" b="1" dirty="0"/>
              <a:t>Art. 221.</a:t>
            </a:r>
            <a:r>
              <a:rPr lang="pl-PL" sz="2400" dirty="0"/>
              <a:t> § 1. Zagwarantowane każdemu w Konstytucji Rzeczypospolitej Polskiej prawo składania petycji, skarg i wniosków do organów państwowych, organów jednostek samorządu terytorialnego, organów samorządowych jednostek organizacyjnych oraz do organizacji i instytucji społecznych realizowane jest na zasadach określonych przepisami niniejszego działu.</a:t>
            </a:r>
            <a:br>
              <a:rPr lang="pl-PL" sz="2400" dirty="0"/>
            </a:br>
            <a:r>
              <a:rPr lang="pl-PL" sz="2400" dirty="0"/>
              <a:t>§ 2. Petycje, skargi i wnioski mogą być składane do organizacji i instytucji społecznych w związku z wykonywanymi przez nie zadaniami zleconymi z zakresu administracji publicznej.</a:t>
            </a:r>
            <a:br>
              <a:rPr lang="pl-PL" sz="2400" dirty="0"/>
            </a:br>
            <a:r>
              <a:rPr lang="pl-PL" sz="2400" dirty="0"/>
              <a:t>§ 3. Petycje, skargi i wnioski można składać w interesie publicznym, własnym lub innej osoby za jej </a:t>
            </a:r>
            <a:r>
              <a:rPr lang="pl-PL" sz="2400" dirty="0" smtClean="0"/>
              <a:t>zgodą.</a:t>
            </a:r>
            <a:br>
              <a:rPr lang="pl-PL" sz="2400" dirty="0" smtClean="0"/>
            </a:br>
            <a:r>
              <a:rPr lang="pl-PL" sz="2400" dirty="0"/>
              <a:t/>
            </a:r>
            <a:br>
              <a:rPr lang="pl-PL" sz="2400" dirty="0"/>
            </a:br>
            <a:r>
              <a:rPr lang="pl-PL" sz="2400" b="1" dirty="0"/>
              <a:t>Art. 222. </a:t>
            </a:r>
            <a:r>
              <a:rPr lang="pl-PL" sz="2400" dirty="0"/>
              <a:t>O tym, czy pismo jest skargą albo wnioskiem, decyduje treść pisma, a nie jego forma zewnętrzna.</a:t>
            </a:r>
          </a:p>
        </p:txBody>
      </p:sp>
    </p:spTree>
    <p:extLst>
      <p:ext uri="{BB962C8B-B14F-4D97-AF65-F5344CB8AC3E}">
        <p14:creationId xmlns:p14="http://schemas.microsoft.com/office/powerpoint/2010/main" val="36549679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08641" y="273629"/>
            <a:ext cx="10970880" cy="6386478"/>
          </a:xfrm>
        </p:spPr>
        <p:txBody>
          <a:bodyPr/>
          <a:lstStyle/>
          <a:p>
            <a:pPr algn="l"/>
            <a:r>
              <a:rPr lang="pl-PL" sz="1600" i="1" dirty="0" smtClean="0"/>
              <a:t>„Zakres podmiotowy jest bardzo szeroki. Obejmuje bowiem zgodnie z art. 221 § 1 organy państwowe, organy jednostek samorządu terytorialnego, organy samorządowych jednostek organizacyjnych, organizacje i instytucje społeczne. Przy czym organizacje i instytucje społeczne realizują to prawo jedynie wówczas, gdy wykonują funkcje zlecone z zakresu administracji publicznej. Organy państwowe oznaczają przy tym również organy przedsiębiorstw państwowych i innych państwowych jednostek organizacyjnych (zob. art. 224). Nie obejmuje on jednak innych podmiotów, w tym prywatnych pracodawców (por. wyrok WSA w Gliwicach z dnia 13 stycznia 2011 r., IV SA/</a:t>
            </a:r>
            <a:r>
              <a:rPr lang="pl-PL" sz="1600" i="1" dirty="0" err="1" smtClean="0"/>
              <a:t>Gl</a:t>
            </a:r>
            <a:r>
              <a:rPr lang="pl-PL" sz="1600" i="1" dirty="0" smtClean="0"/>
              <a:t> 524/10, LEX nr 687544:</a:t>
            </a:r>
            <a:r>
              <a:rPr lang="pl-PL" sz="1600" b="1" i="1" dirty="0" smtClean="0"/>
              <a:t> "</a:t>
            </a:r>
            <a:r>
              <a:rPr lang="pl-PL" sz="1600" i="1" dirty="0" smtClean="0"/>
              <a:t>Pracodawca nieumieszczający danego pracownika w ewidencji pracowników wykonujących prace w szczególnych warunkach lub o szczególnym charakterze nie należy do podmiotów, które objęte są postępowaniem skargowym inicjowanym w trybie art. 221 i n. k.p.a."). W tym przypadku powinno było być natomiast prowadzone postępowanie jurysdykcyjne przed inspektorem pracy).</a:t>
            </a:r>
            <a:br>
              <a:rPr lang="pl-PL" sz="1600" i="1" dirty="0" smtClean="0"/>
            </a:br>
            <a:r>
              <a:rPr lang="pl-PL" sz="1600" i="1" dirty="0" smtClean="0"/>
              <a:t/>
            </a:r>
            <a:br>
              <a:rPr lang="pl-PL" sz="1600" i="1" dirty="0" smtClean="0"/>
            </a:br>
            <a:r>
              <a:rPr lang="pl-PL" sz="1600" i="1" dirty="0" smtClean="0"/>
              <a:t>Równie szeroki jest zakres podmiotowy z uwagi na podmioty, które realizują to prawo. Zarówno Konstytucja RP, jak i ustawa statuują je bowiem jako prawo każdego (także i cudzoziemców). Mogą to być osoby fizyczne, osoby prawne i inne jednostki organizacyjne. Jak wskazuje jednak A. </a:t>
            </a:r>
            <a:r>
              <a:rPr lang="pl-PL" sz="1600" i="1" dirty="0" err="1" smtClean="0"/>
              <a:t>Matan</a:t>
            </a:r>
            <a:r>
              <a:rPr lang="pl-PL" sz="1600" i="1" dirty="0" smtClean="0"/>
              <a:t>, ograniczeniem w tym zakresie może być przymiot władzy publicznej. W takim przypadku jednostki korzystające z władzy publicznej mogą korzystać z uprawnień art. 221 § 1 w sprawach, w których ich sytuacja jest analogiczna do sytuacji obywateli (A. </a:t>
            </a:r>
            <a:r>
              <a:rPr lang="pl-PL" sz="1600" i="1" dirty="0" err="1" smtClean="0"/>
              <a:t>Matan</a:t>
            </a:r>
            <a:r>
              <a:rPr lang="pl-PL" sz="1600" i="1" dirty="0" smtClean="0"/>
              <a:t> (w:) Komentarz, t. 2, 2010, s. 476). Stąd skargi i wnioski stanowią rodzaj tzw. </a:t>
            </a:r>
            <a:r>
              <a:rPr lang="pl-PL" sz="1600" i="1" dirty="0" err="1" smtClean="0"/>
              <a:t>actionis</a:t>
            </a:r>
            <a:r>
              <a:rPr lang="pl-PL" sz="1600" i="1" dirty="0" smtClean="0"/>
              <a:t> </a:t>
            </a:r>
            <a:r>
              <a:rPr lang="pl-PL" sz="1600" i="1" dirty="0" err="1" smtClean="0"/>
              <a:t>popularis</a:t>
            </a:r>
            <a:r>
              <a:rPr lang="pl-PL" sz="1600" i="1" dirty="0" smtClean="0"/>
              <a:t>, czyli środka procesowego przysługującego każdemu, a nie tylko osobie, której interesy prawne zostały naruszone (por. J. </a:t>
            </a:r>
            <a:r>
              <a:rPr lang="pl-PL" sz="1600" i="1" dirty="0" err="1" smtClean="0"/>
              <a:t>Starościak</a:t>
            </a:r>
            <a:r>
              <a:rPr lang="pl-PL" sz="1600" i="1" dirty="0" smtClean="0"/>
              <a:t> (w:) E. </a:t>
            </a:r>
            <a:r>
              <a:rPr lang="pl-PL" sz="1600" i="1" dirty="0" err="1" smtClean="0"/>
              <a:t>Iserzon</a:t>
            </a:r>
            <a:r>
              <a:rPr lang="pl-PL" sz="1600" i="1" dirty="0" smtClean="0"/>
              <a:t>, J. </a:t>
            </a:r>
            <a:r>
              <a:rPr lang="pl-PL" sz="1600" i="1" dirty="0" err="1" smtClean="0"/>
              <a:t>Starościak</a:t>
            </a:r>
            <a:r>
              <a:rPr lang="pl-PL" sz="1600" i="1" dirty="0" smtClean="0"/>
              <a:t>, Komentarz, 1964, s. 235). Osoba ta nie musi uzasadniać swojego interesu. Może bowiem występować również w interesie publicznym innej osoby. Nie musi to być interes prawny. Jedynym ograniczeniem jest to, że kiedy skarga czy wniosek dotyczą innej osoby, trzeba posiadać jej zgodę. Nie obowiązują natomiast w tym zakresie żadne terminy ograniczające prawo składania tych środków.</a:t>
            </a:r>
            <a:br>
              <a:rPr lang="pl-PL" sz="1600" i="1" dirty="0" smtClean="0"/>
            </a:br>
            <a:r>
              <a:rPr lang="pl-PL" sz="1600" i="1" dirty="0"/>
              <a:t/>
            </a:r>
            <a:br>
              <a:rPr lang="pl-PL" sz="1600" i="1" dirty="0"/>
            </a:br>
            <a:r>
              <a:rPr lang="pl-PL" sz="1600" i="1" dirty="0" smtClean="0"/>
              <a:t>Szeroki </a:t>
            </a:r>
            <a:r>
              <a:rPr lang="pl-PL" sz="1600" i="1" dirty="0"/>
              <a:t>jest także zakres przedmiotowy tego postępowania. Może ono bowiem w istocie dotyczyć wszystkiego (por. przedmiot skargi i wniosku - komentarz do art. 227 i 241). W konsekwencji w tym postępowaniu nie ma ograniczeń przedmiotowych co do spraw, które mogą być przedmiotem skargi i </a:t>
            </a:r>
            <a:r>
              <a:rPr lang="pl-PL" sz="1600" i="1" dirty="0" smtClean="0"/>
              <a:t>wniosku</a:t>
            </a:r>
            <a:r>
              <a:rPr lang="pl-PL" sz="1600" dirty="0" smtClean="0"/>
              <a:t>…”</a:t>
            </a:r>
            <a:r>
              <a:rPr lang="pl-PL" sz="1600" i="1" dirty="0" smtClean="0"/>
              <a:t/>
            </a:r>
            <a:br>
              <a:rPr lang="pl-PL" sz="1600" i="1" dirty="0" smtClean="0"/>
            </a:br>
            <a:r>
              <a:rPr lang="pl-PL" sz="1800" b="1" dirty="0"/>
              <a:t>M. Jaśkowska, </a:t>
            </a:r>
            <a:r>
              <a:rPr lang="pl-PL" sz="1800" b="1" i="1" dirty="0"/>
              <a:t>Komentarz do art. </a:t>
            </a:r>
            <a:r>
              <a:rPr lang="pl-PL" sz="1800" b="1" i="1" dirty="0" smtClean="0"/>
              <a:t>221 </a:t>
            </a:r>
            <a:r>
              <a:rPr lang="pl-PL" sz="1800" b="1" i="1" dirty="0"/>
              <a:t>Kodeksu postępowania administracyjnego</a:t>
            </a:r>
            <a:r>
              <a:rPr lang="pl-PL" sz="1800" b="1" dirty="0"/>
              <a:t>, Lex.</a:t>
            </a:r>
            <a:endParaRPr lang="pl-PL" sz="1600" i="1" dirty="0"/>
          </a:p>
        </p:txBody>
      </p:sp>
    </p:spTree>
    <p:extLst>
      <p:ext uri="{BB962C8B-B14F-4D97-AF65-F5344CB8AC3E}">
        <p14:creationId xmlns:p14="http://schemas.microsoft.com/office/powerpoint/2010/main" val="5122755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294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2137" y="162738"/>
            <a:ext cx="3706949" cy="254042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25560">
                <a:solidFill>
                  <a:srgbClr val="385D8A"/>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29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3659" y="3325311"/>
            <a:ext cx="4674731" cy="173682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25560">
                <a:solidFill>
                  <a:srgbClr val="385D8A"/>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29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5652" y="1960047"/>
            <a:ext cx="3940254" cy="173682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25560">
                <a:solidFill>
                  <a:srgbClr val="385D8A"/>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294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50805" y="489652"/>
            <a:ext cx="1918281" cy="24194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25560">
                <a:solidFill>
                  <a:srgbClr val="385D8A"/>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294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67001" y="5095255"/>
            <a:ext cx="2592272" cy="29379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25560">
                <a:solidFill>
                  <a:srgbClr val="385D8A"/>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2905098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95785" y="273629"/>
            <a:ext cx="11142793" cy="6277296"/>
          </a:xfrm>
        </p:spPr>
        <p:txBody>
          <a:bodyPr/>
          <a:lstStyle/>
          <a:p>
            <a:pPr algn="l"/>
            <a:r>
              <a:rPr lang="pl-PL" sz="2000" b="1" dirty="0"/>
              <a:t>Art. 223. </a:t>
            </a:r>
            <a:r>
              <a:rPr lang="pl-PL" sz="2000" dirty="0"/>
              <a:t>§ 1. Organy państwowe, organy samorządu terytorialnego i inne organy samorządowe oraz organy organizacji społecznych - rozpatrują oraz załatwiają skargi i wnioski w ramach swojej właściwości.</a:t>
            </a:r>
            <a:br>
              <a:rPr lang="pl-PL" sz="2000" dirty="0"/>
            </a:br>
            <a:r>
              <a:rPr lang="pl-PL" sz="2000" dirty="0"/>
              <a:t>§ 2. Pracownik organu państwowego, pracownik samorządowy oraz organu organizacji społecznej, winny niewłaściwego i nieterminowego załatwiania skarg i wniosków, podlega odpowiedzialności porządkowej lub dyscyplinarnej albo innej odpowiedzialności przewidzianej w przepisach prawa</a:t>
            </a:r>
            <a:r>
              <a:rPr lang="pl-PL" sz="2000" dirty="0" smtClean="0"/>
              <a:t>.</a:t>
            </a:r>
            <a:br>
              <a:rPr lang="pl-PL" sz="2000" dirty="0" smtClean="0"/>
            </a:br>
            <a:r>
              <a:rPr lang="pl-PL" sz="2000" dirty="0"/>
              <a:t/>
            </a:r>
            <a:br>
              <a:rPr lang="pl-PL" sz="2000" dirty="0"/>
            </a:br>
            <a:r>
              <a:rPr lang="pl-PL" sz="2000" b="1" dirty="0"/>
              <a:t>Art. 224. </a:t>
            </a:r>
            <a:r>
              <a:rPr lang="pl-PL" sz="2000" dirty="0"/>
              <a:t>Ilekroć w przepisach niniejszego działu jest mowa o organach państwowych - rozumie się przez to także organy przedsiębiorstw państwowych i innych państwowych jednostek organizacyjnych</a:t>
            </a:r>
            <a:r>
              <a:rPr lang="pl-PL" sz="2000" dirty="0" smtClean="0"/>
              <a:t>.</a:t>
            </a:r>
            <a:br>
              <a:rPr lang="pl-PL" sz="2000" dirty="0" smtClean="0"/>
            </a:br>
            <a:r>
              <a:rPr lang="pl-PL" sz="2000" dirty="0"/>
              <a:t/>
            </a:r>
            <a:br>
              <a:rPr lang="pl-PL" sz="2000" dirty="0"/>
            </a:br>
            <a:r>
              <a:rPr lang="pl-PL" sz="2000" b="1" dirty="0"/>
              <a:t>Art. 225. </a:t>
            </a:r>
            <a:r>
              <a:rPr lang="pl-PL" sz="2000" dirty="0"/>
              <a:t>§ 1. Nikt nie może być narażony na jakikolwiek uszczerbek lub zarzut z powodu złożenia skargi lub wniosku albo z powodu dostarczenia materiału do publikacji o znamionach skargi lub wniosku, jeżeli działał w granicach prawem dozwolonych.</a:t>
            </a:r>
            <a:br>
              <a:rPr lang="pl-PL" sz="2000" dirty="0"/>
            </a:br>
            <a:r>
              <a:rPr lang="pl-PL" sz="2000" dirty="0"/>
              <a:t>§ 2. Organy państwowe, organy jednostek samorządu terytorialnego i inne organy samorządowe oraz organy organizacji społecznych są obowiązane przeciwdziałać hamowaniu krytyki i innym działaniom ograniczającym prawo do składania skarg i wniosków lub dostarczania informacji - do publikacji - o znamionach skargi lub wniosku.</a:t>
            </a:r>
            <a:r>
              <a:rPr lang="pl-PL" dirty="0"/>
              <a:t/>
            </a:r>
            <a:br>
              <a:rPr lang="pl-PL" dirty="0"/>
            </a:br>
            <a:endParaRPr lang="pl-PL" dirty="0"/>
          </a:p>
        </p:txBody>
      </p:sp>
    </p:spTree>
    <p:extLst>
      <p:ext uri="{BB962C8B-B14F-4D97-AF65-F5344CB8AC3E}">
        <p14:creationId xmlns:p14="http://schemas.microsoft.com/office/powerpoint/2010/main" val="700553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49" name="Rectangle 1"/>
          <p:cNvSpPr>
            <a:spLocks noGrp="1" noChangeArrowheads="1"/>
          </p:cNvSpPr>
          <p:nvPr>
            <p:ph type="title"/>
          </p:nvPr>
        </p:nvSpPr>
        <p:spPr>
          <a:xfrm>
            <a:off x="1981200" y="0"/>
            <a:ext cx="8229600" cy="1143000"/>
          </a:xfrm>
          <a:ln/>
        </p:spPr>
        <p:txBody>
          <a:bodyPr/>
          <a:lstStyle/>
          <a:p>
            <a:pPr>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altLang="pl-PL" sz="3200" b="1" dirty="0"/>
              <a:t>Prawne formy działania administracji</a:t>
            </a:r>
          </a:p>
        </p:txBody>
      </p:sp>
      <p:pic>
        <p:nvPicPr>
          <p:cNvPr id="788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295400"/>
            <a:ext cx="8382000" cy="4038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8851" name="Text Box 3"/>
          <p:cNvSpPr txBox="1">
            <a:spLocks noChangeArrowheads="1"/>
          </p:cNvSpPr>
          <p:nvPr/>
        </p:nvSpPr>
        <p:spPr bwMode="auto">
          <a:xfrm>
            <a:off x="5105400" y="6016625"/>
            <a:ext cx="523875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defTabSz="449263" fontAlgn="base">
              <a:spcBef>
                <a:spcPts val="1125"/>
              </a:spcBef>
              <a:spcAft>
                <a:spcPct val="0"/>
              </a:spcAft>
              <a:buSzPct val="100000"/>
            </a:pPr>
            <a:r>
              <a:rPr lang="pl-PL" altLang="pl-PL" b="1" dirty="0">
                <a:solidFill>
                  <a:srgbClr val="A50021"/>
                </a:solidFill>
              </a:rPr>
              <a:t>podział autorstwa prof. Jerzego </a:t>
            </a:r>
            <a:r>
              <a:rPr lang="pl-PL" altLang="pl-PL" b="1" dirty="0" err="1">
                <a:solidFill>
                  <a:srgbClr val="A50021"/>
                </a:solidFill>
              </a:rPr>
              <a:t>Starościaka</a:t>
            </a:r>
            <a:endParaRPr lang="pl-PL" altLang="pl-PL" b="1" dirty="0">
              <a:solidFill>
                <a:srgbClr val="A50021"/>
              </a:solidFill>
            </a:endParaRPr>
          </a:p>
        </p:txBody>
      </p:sp>
      <p:pic>
        <p:nvPicPr>
          <p:cNvPr id="788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4376" y="5349875"/>
            <a:ext cx="4219575" cy="590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42024190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69" name="Rectangle 1"/>
          <p:cNvSpPr>
            <a:spLocks noGrp="1" noChangeArrowheads="1"/>
          </p:cNvSpPr>
          <p:nvPr>
            <p:ph type="title" idx="4294967295"/>
          </p:nvPr>
        </p:nvSpPr>
        <p:spPr>
          <a:xfrm>
            <a:off x="1980049" y="125294"/>
            <a:ext cx="8227583" cy="1018186"/>
          </a:xfrm>
          <a:ln/>
        </p:spPr>
        <p:txBody>
          <a:bodyPr vert="horz" wrap="square" lIns="81646" tIns="42456" rIns="81646" bIns="42456" numCol="1" anchor="ctr" anchorCtr="1" compatLnSpc="1">
            <a:prstTxWarp prst="textNoShape">
              <a:avLst/>
            </a:prstTxWarp>
          </a:bodyPr>
          <a:lstStyle/>
          <a:p>
            <a:pPr hangingPunct="1">
              <a:lnSpc>
                <a:spcPct val="100000"/>
              </a:lnSpc>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pl-PL" altLang="pl-PL" sz="2903"/>
              <a:t>Odformalizowanie skarg i wniosków</a:t>
            </a:r>
          </a:p>
        </p:txBody>
      </p:sp>
      <p:sp>
        <p:nvSpPr>
          <p:cNvPr id="83970" name="Rectangle 2"/>
          <p:cNvSpPr>
            <a:spLocks noGrp="1" noChangeArrowheads="1"/>
          </p:cNvSpPr>
          <p:nvPr>
            <p:ph type="body" idx="4294967295"/>
          </p:nvPr>
        </p:nvSpPr>
        <p:spPr>
          <a:xfrm>
            <a:off x="1980049" y="1143480"/>
            <a:ext cx="8361518" cy="5777887"/>
          </a:xfrm>
          <a:ln/>
        </p:spPr>
        <p:txBody>
          <a:bodyPr vert="horz" wrap="square" lIns="81646" tIns="42456" rIns="81646" bIns="42456" numCol="1" anchor="t" anchorCtr="0" compatLnSpc="1">
            <a:prstTxWarp prst="textNoShape">
              <a:avLst/>
            </a:prstTxWarp>
          </a:bodyPr>
          <a:lstStyle/>
          <a:p>
            <a:pPr marL="620718" indent="-619277" hangingPunct="1">
              <a:lnSpc>
                <a:spcPct val="100000"/>
              </a:lnSpc>
              <a:spcBef>
                <a:spcPts val="806"/>
              </a:spcBef>
              <a:spcAft>
                <a:spcPct val="0"/>
              </a:spcAft>
              <a:buClrTx/>
              <a:buSzPct val="45000"/>
              <a:tabLst>
                <a:tab pos="620718" algn="l"/>
                <a:tab pos="715770" algn="l"/>
                <a:tab pos="1123340" algn="l"/>
                <a:tab pos="1530912" algn="l"/>
                <a:tab pos="1938482" algn="l"/>
                <a:tab pos="2346054" algn="l"/>
                <a:tab pos="2753624" algn="l"/>
                <a:tab pos="3161196" algn="l"/>
                <a:tab pos="3568766" algn="l"/>
                <a:tab pos="3976337" algn="l"/>
                <a:tab pos="4383908" algn="l"/>
                <a:tab pos="4791479" algn="l"/>
                <a:tab pos="5199050" algn="l"/>
                <a:tab pos="5606621" algn="l"/>
                <a:tab pos="6014192" algn="l"/>
                <a:tab pos="6421763" algn="l"/>
                <a:tab pos="6829334" algn="l"/>
                <a:tab pos="7236905" algn="l"/>
                <a:tab pos="7644475" algn="l"/>
                <a:tab pos="8052047" algn="l"/>
                <a:tab pos="8459617" algn="l"/>
              </a:tabLst>
            </a:pPr>
            <a:r>
              <a:rPr lang="pl-PL" altLang="pl-PL" sz="2359" b="1">
                <a:solidFill>
                  <a:srgbClr val="DC2300"/>
                </a:solidFill>
                <a:cs typeface="Arial" panose="020B0604020202020204" pitchFamily="34" charset="0"/>
              </a:rPr>
              <a:t>* art. 222 k.p.a.</a:t>
            </a:r>
          </a:p>
          <a:p>
            <a:pPr marL="620718" indent="-619277" hangingPunct="1">
              <a:lnSpc>
                <a:spcPct val="100000"/>
              </a:lnSpc>
              <a:spcBef>
                <a:spcPts val="806"/>
              </a:spcBef>
              <a:spcAft>
                <a:spcPct val="0"/>
              </a:spcAft>
              <a:buClrTx/>
              <a:buSzPct val="45000"/>
              <a:tabLst>
                <a:tab pos="620718" algn="l"/>
                <a:tab pos="715770" algn="l"/>
                <a:tab pos="1123340" algn="l"/>
                <a:tab pos="1530912" algn="l"/>
                <a:tab pos="1938482" algn="l"/>
                <a:tab pos="2346054" algn="l"/>
                <a:tab pos="2753624" algn="l"/>
                <a:tab pos="3161196" algn="l"/>
                <a:tab pos="3568766" algn="l"/>
                <a:tab pos="3976337" algn="l"/>
                <a:tab pos="4383908" algn="l"/>
                <a:tab pos="4791479" algn="l"/>
                <a:tab pos="5199050" algn="l"/>
                <a:tab pos="5606621" algn="l"/>
                <a:tab pos="6014192" algn="l"/>
                <a:tab pos="6421763" algn="l"/>
                <a:tab pos="6829334" algn="l"/>
                <a:tab pos="7236905" algn="l"/>
                <a:tab pos="7644475" algn="l"/>
                <a:tab pos="8052047" algn="l"/>
                <a:tab pos="8459617" algn="l"/>
              </a:tabLst>
            </a:pPr>
            <a:r>
              <a:rPr lang="pl-PL" altLang="pl-PL" sz="2359">
                <a:cs typeface="Arial" panose="020B0604020202020204" pitchFamily="34" charset="0"/>
              </a:rPr>
              <a:t>- brak ograniczeń podmiotowych</a:t>
            </a:r>
          </a:p>
          <a:p>
            <a:pPr marL="620718" indent="-619277" hangingPunct="1">
              <a:lnSpc>
                <a:spcPct val="100000"/>
              </a:lnSpc>
              <a:spcBef>
                <a:spcPts val="806"/>
              </a:spcBef>
              <a:spcAft>
                <a:spcPct val="0"/>
              </a:spcAft>
              <a:buClrTx/>
              <a:buSzPct val="45000"/>
              <a:tabLst>
                <a:tab pos="620718" algn="l"/>
                <a:tab pos="715770" algn="l"/>
                <a:tab pos="1123340" algn="l"/>
                <a:tab pos="1530912" algn="l"/>
                <a:tab pos="1938482" algn="l"/>
                <a:tab pos="2346054" algn="l"/>
                <a:tab pos="2753624" algn="l"/>
                <a:tab pos="3161196" algn="l"/>
                <a:tab pos="3568766" algn="l"/>
                <a:tab pos="3976337" algn="l"/>
                <a:tab pos="4383908" algn="l"/>
                <a:tab pos="4791479" algn="l"/>
                <a:tab pos="5199050" algn="l"/>
                <a:tab pos="5606621" algn="l"/>
                <a:tab pos="6014192" algn="l"/>
                <a:tab pos="6421763" algn="l"/>
                <a:tab pos="6829334" algn="l"/>
                <a:tab pos="7236905" algn="l"/>
                <a:tab pos="7644475" algn="l"/>
                <a:tab pos="8052047" algn="l"/>
                <a:tab pos="8459617" algn="l"/>
              </a:tabLst>
            </a:pPr>
            <a:r>
              <a:rPr lang="pl-PL" altLang="pl-PL" sz="2359">
                <a:cs typeface="Arial" panose="020B0604020202020204" pitchFamily="34" charset="0"/>
              </a:rPr>
              <a:t>- brak ograniczeń ilościowych</a:t>
            </a:r>
          </a:p>
          <a:p>
            <a:pPr marL="620718" indent="-619277" hangingPunct="1">
              <a:lnSpc>
                <a:spcPct val="100000"/>
              </a:lnSpc>
              <a:spcBef>
                <a:spcPts val="806"/>
              </a:spcBef>
              <a:spcAft>
                <a:spcPct val="0"/>
              </a:spcAft>
              <a:buClrTx/>
              <a:buSzPct val="45000"/>
              <a:tabLst>
                <a:tab pos="620718" algn="l"/>
                <a:tab pos="715770" algn="l"/>
                <a:tab pos="1123340" algn="l"/>
                <a:tab pos="1530912" algn="l"/>
                <a:tab pos="1938482" algn="l"/>
                <a:tab pos="2346054" algn="l"/>
                <a:tab pos="2753624" algn="l"/>
                <a:tab pos="3161196" algn="l"/>
                <a:tab pos="3568766" algn="l"/>
                <a:tab pos="3976337" algn="l"/>
                <a:tab pos="4383908" algn="l"/>
                <a:tab pos="4791479" algn="l"/>
                <a:tab pos="5199050" algn="l"/>
                <a:tab pos="5606621" algn="l"/>
                <a:tab pos="6014192" algn="l"/>
                <a:tab pos="6421763" algn="l"/>
                <a:tab pos="6829334" algn="l"/>
                <a:tab pos="7236905" algn="l"/>
                <a:tab pos="7644475" algn="l"/>
                <a:tab pos="8052047" algn="l"/>
                <a:tab pos="8459617" algn="l"/>
              </a:tabLst>
            </a:pPr>
            <a:r>
              <a:rPr lang="pl-PL" altLang="pl-PL" sz="2359">
                <a:cs typeface="Arial" panose="020B0604020202020204" pitchFamily="34" charset="0"/>
              </a:rPr>
              <a:t>- bezpłatność</a:t>
            </a:r>
          </a:p>
          <a:p>
            <a:pPr marL="620718" indent="-619277" hangingPunct="1">
              <a:lnSpc>
                <a:spcPct val="100000"/>
              </a:lnSpc>
              <a:spcBef>
                <a:spcPts val="806"/>
              </a:spcBef>
              <a:spcAft>
                <a:spcPct val="0"/>
              </a:spcAft>
              <a:buClrTx/>
              <a:buSzPct val="45000"/>
              <a:tabLst>
                <a:tab pos="620718" algn="l"/>
                <a:tab pos="715770" algn="l"/>
                <a:tab pos="1123340" algn="l"/>
                <a:tab pos="1530912" algn="l"/>
                <a:tab pos="1938482" algn="l"/>
                <a:tab pos="2346054" algn="l"/>
                <a:tab pos="2753624" algn="l"/>
                <a:tab pos="3161196" algn="l"/>
                <a:tab pos="3568766" algn="l"/>
                <a:tab pos="3976337" algn="l"/>
                <a:tab pos="4383908" algn="l"/>
                <a:tab pos="4791479" algn="l"/>
                <a:tab pos="5199050" algn="l"/>
                <a:tab pos="5606621" algn="l"/>
                <a:tab pos="6014192" algn="l"/>
                <a:tab pos="6421763" algn="l"/>
                <a:tab pos="6829334" algn="l"/>
                <a:tab pos="7236905" algn="l"/>
                <a:tab pos="7644475" algn="l"/>
                <a:tab pos="8052047" algn="l"/>
                <a:tab pos="8459617" algn="l"/>
              </a:tabLst>
            </a:pPr>
            <a:r>
              <a:rPr lang="pl-PL" altLang="pl-PL" sz="2359">
                <a:cs typeface="Arial" panose="020B0604020202020204" pitchFamily="34" charset="0"/>
              </a:rPr>
              <a:t>- brak ograniczeń czasowych</a:t>
            </a:r>
          </a:p>
          <a:p>
            <a:pPr marL="620718" indent="-619277" hangingPunct="1">
              <a:lnSpc>
                <a:spcPct val="100000"/>
              </a:lnSpc>
              <a:spcBef>
                <a:spcPts val="806"/>
              </a:spcBef>
              <a:spcAft>
                <a:spcPct val="0"/>
              </a:spcAft>
              <a:buClrTx/>
              <a:buSzPct val="45000"/>
              <a:tabLst>
                <a:tab pos="620718" algn="l"/>
                <a:tab pos="715770" algn="l"/>
                <a:tab pos="1123340" algn="l"/>
                <a:tab pos="1530912" algn="l"/>
                <a:tab pos="1938482" algn="l"/>
                <a:tab pos="2346054" algn="l"/>
                <a:tab pos="2753624" algn="l"/>
                <a:tab pos="3161196" algn="l"/>
                <a:tab pos="3568766" algn="l"/>
                <a:tab pos="3976337" algn="l"/>
                <a:tab pos="4383908" algn="l"/>
                <a:tab pos="4791479" algn="l"/>
                <a:tab pos="5199050" algn="l"/>
                <a:tab pos="5606621" algn="l"/>
                <a:tab pos="6014192" algn="l"/>
                <a:tab pos="6421763" algn="l"/>
                <a:tab pos="6829334" algn="l"/>
                <a:tab pos="7236905" algn="l"/>
                <a:tab pos="7644475" algn="l"/>
                <a:tab pos="8052047" algn="l"/>
                <a:tab pos="8459617" algn="l"/>
              </a:tabLst>
            </a:pPr>
            <a:r>
              <a:rPr lang="pl-PL" altLang="pl-PL" sz="2359">
                <a:cs typeface="Arial" panose="020B0604020202020204" pitchFamily="34" charset="0"/>
              </a:rPr>
              <a:t>- brak wymogów co do formy (art. 235 k.p.a.; 253 k.p.a.; 243 k.p.a.)</a:t>
            </a:r>
          </a:p>
          <a:p>
            <a:pPr marL="620718" indent="-619277" hangingPunct="1">
              <a:lnSpc>
                <a:spcPct val="100000"/>
              </a:lnSpc>
              <a:spcBef>
                <a:spcPts val="806"/>
              </a:spcBef>
              <a:spcAft>
                <a:spcPct val="0"/>
              </a:spcAft>
              <a:buClrTx/>
              <a:buSzPct val="45000"/>
              <a:tabLst>
                <a:tab pos="620718" algn="l"/>
                <a:tab pos="715770" algn="l"/>
                <a:tab pos="1123340" algn="l"/>
                <a:tab pos="1530912" algn="l"/>
                <a:tab pos="1938482" algn="l"/>
                <a:tab pos="2346054" algn="l"/>
                <a:tab pos="2753624" algn="l"/>
                <a:tab pos="3161196" algn="l"/>
                <a:tab pos="3568766" algn="l"/>
                <a:tab pos="3976337" algn="l"/>
                <a:tab pos="4383908" algn="l"/>
                <a:tab pos="4791479" algn="l"/>
                <a:tab pos="5199050" algn="l"/>
                <a:tab pos="5606621" algn="l"/>
                <a:tab pos="6014192" algn="l"/>
                <a:tab pos="6421763" algn="l"/>
                <a:tab pos="6829334" algn="l"/>
                <a:tab pos="7236905" algn="l"/>
                <a:tab pos="7644475" algn="l"/>
                <a:tab pos="8052047" algn="l"/>
                <a:tab pos="8459617" algn="l"/>
              </a:tabLst>
            </a:pPr>
            <a:r>
              <a:rPr lang="pl-PL" altLang="pl-PL" sz="2359">
                <a:cs typeface="Arial" panose="020B0604020202020204" pitchFamily="34" charset="0"/>
              </a:rPr>
              <a:t>- bardzo szeroki zakres spraw, w których mogą być wnoszone</a:t>
            </a:r>
          </a:p>
          <a:p>
            <a:pPr marL="620718" indent="-619277" hangingPunct="1">
              <a:lnSpc>
                <a:spcPct val="100000"/>
              </a:lnSpc>
              <a:spcBef>
                <a:spcPts val="806"/>
              </a:spcBef>
              <a:spcAft>
                <a:spcPct val="0"/>
              </a:spcAft>
              <a:buClrTx/>
              <a:buSzPct val="45000"/>
              <a:tabLst>
                <a:tab pos="620718" algn="l"/>
                <a:tab pos="715770" algn="l"/>
                <a:tab pos="1123340" algn="l"/>
                <a:tab pos="1530912" algn="l"/>
                <a:tab pos="1938482" algn="l"/>
                <a:tab pos="2346054" algn="l"/>
                <a:tab pos="2753624" algn="l"/>
                <a:tab pos="3161196" algn="l"/>
                <a:tab pos="3568766" algn="l"/>
                <a:tab pos="3976337" algn="l"/>
                <a:tab pos="4383908" algn="l"/>
                <a:tab pos="4791479" algn="l"/>
                <a:tab pos="5199050" algn="l"/>
                <a:tab pos="5606621" algn="l"/>
                <a:tab pos="6014192" algn="l"/>
                <a:tab pos="6421763" algn="l"/>
                <a:tab pos="6829334" algn="l"/>
                <a:tab pos="7236905" algn="l"/>
                <a:tab pos="7644475" algn="l"/>
                <a:tab pos="8052047" algn="l"/>
                <a:tab pos="8459617" algn="l"/>
              </a:tabLst>
            </a:pPr>
            <a:endParaRPr lang="pl-PL" altLang="pl-PL" sz="2359">
              <a:cs typeface="Arial" panose="020B0604020202020204" pitchFamily="34" charset="0"/>
            </a:endParaRPr>
          </a:p>
          <a:p>
            <a:pPr marL="620718" indent="-619277" hangingPunct="1">
              <a:lnSpc>
                <a:spcPct val="100000"/>
              </a:lnSpc>
              <a:spcBef>
                <a:spcPts val="806"/>
              </a:spcBef>
              <a:spcAft>
                <a:spcPct val="0"/>
              </a:spcAft>
              <a:buClrTx/>
              <a:buSzPct val="45000"/>
              <a:tabLst>
                <a:tab pos="620718" algn="l"/>
                <a:tab pos="715770" algn="l"/>
                <a:tab pos="1123340" algn="l"/>
                <a:tab pos="1530912" algn="l"/>
                <a:tab pos="1938482" algn="l"/>
                <a:tab pos="2346054" algn="l"/>
                <a:tab pos="2753624" algn="l"/>
                <a:tab pos="3161196" algn="l"/>
                <a:tab pos="3568766" algn="l"/>
                <a:tab pos="3976337" algn="l"/>
                <a:tab pos="4383908" algn="l"/>
                <a:tab pos="4791479" algn="l"/>
                <a:tab pos="5199050" algn="l"/>
                <a:tab pos="5606621" algn="l"/>
                <a:tab pos="6014192" algn="l"/>
                <a:tab pos="6421763" algn="l"/>
                <a:tab pos="6829334" algn="l"/>
                <a:tab pos="7236905" algn="l"/>
                <a:tab pos="7644475" algn="l"/>
                <a:tab pos="8052047" algn="l"/>
                <a:tab pos="8459617" algn="l"/>
              </a:tabLst>
            </a:pPr>
            <a:r>
              <a:rPr lang="pl-PL" altLang="pl-PL" sz="2359" b="1">
                <a:solidFill>
                  <a:srgbClr val="280099"/>
                </a:solidFill>
                <a:cs typeface="Arial" panose="020B0604020202020204" pitchFamily="34" charset="0"/>
              </a:rPr>
              <a:t>* art. 225 k.p.a.</a:t>
            </a:r>
          </a:p>
          <a:p>
            <a:pPr marL="620718" indent="-619277" hangingPunct="1">
              <a:lnSpc>
                <a:spcPct val="100000"/>
              </a:lnSpc>
              <a:spcBef>
                <a:spcPts val="806"/>
              </a:spcBef>
              <a:spcAft>
                <a:spcPct val="0"/>
              </a:spcAft>
              <a:buClrTx/>
              <a:buSzPct val="45000"/>
              <a:tabLst>
                <a:tab pos="620718" algn="l"/>
                <a:tab pos="715770" algn="l"/>
                <a:tab pos="1123340" algn="l"/>
                <a:tab pos="1530912" algn="l"/>
                <a:tab pos="1938482" algn="l"/>
                <a:tab pos="2346054" algn="l"/>
                <a:tab pos="2753624" algn="l"/>
                <a:tab pos="3161196" algn="l"/>
                <a:tab pos="3568766" algn="l"/>
                <a:tab pos="3976337" algn="l"/>
                <a:tab pos="4383908" algn="l"/>
                <a:tab pos="4791479" algn="l"/>
                <a:tab pos="5199050" algn="l"/>
                <a:tab pos="5606621" algn="l"/>
                <a:tab pos="6014192" algn="l"/>
                <a:tab pos="6421763" algn="l"/>
                <a:tab pos="6829334" algn="l"/>
                <a:tab pos="7236905" algn="l"/>
                <a:tab pos="7644475" algn="l"/>
                <a:tab pos="8052047" algn="l"/>
                <a:tab pos="8459617" algn="l"/>
              </a:tabLst>
            </a:pPr>
            <a:r>
              <a:rPr lang="pl-PL" altLang="pl-PL" sz="2359">
                <a:cs typeface="Arial" panose="020B0604020202020204" pitchFamily="34" charset="0"/>
              </a:rPr>
              <a:t>- jawność i przeciwdziałanie „hamowaniu krytyki”</a:t>
            </a:r>
          </a:p>
        </p:txBody>
      </p:sp>
    </p:spTree>
    <p:extLst>
      <p:ext uri="{BB962C8B-B14F-4D97-AF65-F5344CB8AC3E}">
        <p14:creationId xmlns:p14="http://schemas.microsoft.com/office/powerpoint/2010/main" val="417526766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p:cNvPicPr>
            <a:picLocks noChangeAspect="1"/>
          </p:cNvPicPr>
          <p:nvPr/>
        </p:nvPicPr>
        <p:blipFill>
          <a:blip r:embed="rId2"/>
          <a:stretch>
            <a:fillRect/>
          </a:stretch>
        </p:blipFill>
        <p:spPr>
          <a:xfrm>
            <a:off x="2292823" y="3344"/>
            <a:ext cx="7253999" cy="6533933"/>
          </a:xfrm>
          <a:prstGeom prst="rect">
            <a:avLst/>
          </a:prstGeom>
        </p:spPr>
      </p:pic>
      <p:sp>
        <p:nvSpPr>
          <p:cNvPr id="6" name="pole tekstowe 5"/>
          <p:cNvSpPr txBox="1"/>
          <p:nvPr/>
        </p:nvSpPr>
        <p:spPr>
          <a:xfrm>
            <a:off x="9935570" y="6045959"/>
            <a:ext cx="2101755" cy="369332"/>
          </a:xfrm>
          <a:prstGeom prst="rect">
            <a:avLst/>
          </a:prstGeom>
          <a:noFill/>
        </p:spPr>
        <p:txBody>
          <a:bodyPr wrap="square" rtlCol="0">
            <a:spAutoFit/>
          </a:bodyPr>
          <a:lstStyle/>
          <a:p>
            <a:r>
              <a:rPr lang="pl-PL" b="1" dirty="0">
                <a:solidFill>
                  <a:srgbClr val="FF0000"/>
                </a:solidFill>
              </a:rPr>
              <a:t>ź</a:t>
            </a:r>
            <a:r>
              <a:rPr lang="pl-PL" b="1" dirty="0" smtClean="0">
                <a:solidFill>
                  <a:srgbClr val="FF0000"/>
                </a:solidFill>
              </a:rPr>
              <a:t>ródło: </a:t>
            </a:r>
            <a:r>
              <a:rPr lang="pl-PL" b="1" dirty="0" err="1" smtClean="0">
                <a:solidFill>
                  <a:srgbClr val="FF0000"/>
                </a:solidFill>
              </a:rPr>
              <a:t>Legalis</a:t>
            </a:r>
            <a:endParaRPr lang="pl-PL" b="1" dirty="0">
              <a:solidFill>
                <a:srgbClr val="FF0000"/>
              </a:solidFill>
            </a:endParaRPr>
          </a:p>
        </p:txBody>
      </p:sp>
    </p:spTree>
    <p:extLst>
      <p:ext uri="{BB962C8B-B14F-4D97-AF65-F5344CB8AC3E}">
        <p14:creationId xmlns:p14="http://schemas.microsoft.com/office/powerpoint/2010/main" val="40096330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9738" y="162738"/>
            <a:ext cx="6368349" cy="636834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25560">
                <a:solidFill>
                  <a:srgbClr val="385D8A"/>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60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62713" y="6332346"/>
            <a:ext cx="1278854" cy="36291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25560">
                <a:solidFill>
                  <a:srgbClr val="385D8A"/>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64664718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4" descr="http://lex.online.wolterskluwer.pl/WKPLOnline/img/jrclock.png">
            <a:hlinkClick r:id="rId2"/>
          </p:cNvPr>
          <p:cNvSpPr>
            <a:spLocks noChangeAspect="1" noChangeArrowheads="1"/>
          </p:cNvSpPr>
          <p:nvPr/>
        </p:nvSpPr>
        <p:spPr bwMode="auto">
          <a:xfrm>
            <a:off x="537712" y="127322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10" name="Rectangle 5"/>
          <p:cNvSpPr>
            <a:spLocks noChangeArrowheads="1"/>
          </p:cNvSpPr>
          <p:nvPr/>
        </p:nvSpPr>
        <p:spPr bwMode="auto">
          <a:xfrm>
            <a:off x="0" y="117693"/>
            <a:ext cx="12192000" cy="6740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800" b="1" i="0" u="none" strike="noStrike" cap="none" normalizeH="0" baseline="0" dirty="0" smtClean="0">
                <a:ln>
                  <a:noFill/>
                </a:ln>
                <a:solidFill>
                  <a:schemeClr val="tx1"/>
                </a:solidFill>
                <a:effectLst/>
                <a:latin typeface="Arial" panose="020B0604020202020204" pitchFamily="34" charset="0"/>
              </a:rPr>
              <a:t>Art. 227. </a:t>
            </a:r>
            <a:r>
              <a:rPr kumimoji="0" lang="pl-PL" altLang="pl-PL" sz="1800" b="0" i="0" u="none" strike="noStrike" cap="none" normalizeH="0" baseline="0" dirty="0" smtClean="0">
                <a:ln>
                  <a:noFill/>
                </a:ln>
                <a:solidFill>
                  <a:schemeClr val="tx1"/>
                </a:solidFill>
                <a:effectLst/>
                <a:latin typeface="Arial" panose="020B0604020202020204" pitchFamily="34" charset="0"/>
              </a:rPr>
              <a:t>Przedmiotem skargi może być w szczególności zaniedbanie lub nienależyte wykonywanie zadań przez właściwe organy albo przez ich pracowników, naruszenie praworządności lub interesów skarżących, a także przewlekłe lub biurokratyczne załatwianie spraw.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altLang="pl-PL" sz="1800" b="0" i="0" u="none" strike="noStrike" cap="none" normalizeH="0" baseline="0" dirty="0" smtClean="0">
              <a:ln>
                <a:noFill/>
              </a:ln>
              <a:solidFill>
                <a:schemeClr val="tx1"/>
              </a:solidFill>
              <a:effectLst/>
              <a:latin typeface="Arial" panose="020B0604020202020204" pitchFamily="34" charset="0"/>
            </a:endParaRPr>
          </a:p>
          <a:p>
            <a:pPr lvl="0" eaLnBrk="0" fontAlgn="base" hangingPunct="0">
              <a:spcBef>
                <a:spcPct val="0"/>
              </a:spcBef>
              <a:spcAft>
                <a:spcPct val="0"/>
              </a:spcAft>
            </a:pPr>
            <a:r>
              <a:rPr lang="pl-PL" b="1" dirty="0"/>
              <a:t>Art. 228. </a:t>
            </a:r>
            <a:r>
              <a:rPr lang="pl-PL" dirty="0"/>
              <a:t>Skargi składa się do organów właściwych do ich rozpatrzenia</a:t>
            </a:r>
            <a:r>
              <a:rPr lang="pl-PL" dirty="0" smtClean="0"/>
              <a:t>.</a:t>
            </a:r>
          </a:p>
          <a:p>
            <a:pPr lvl="0" eaLnBrk="0" fontAlgn="base" hangingPunct="0">
              <a:spcBef>
                <a:spcPct val="0"/>
              </a:spcBef>
              <a:spcAft>
                <a:spcPct val="0"/>
              </a:spcAft>
            </a:pPr>
            <a:endParaRPr kumimoji="0" lang="pl-PL" altLang="pl-PL" sz="1800" b="0" i="0" u="none" strike="noStrike" cap="none" normalizeH="0" baseline="0" dirty="0" smtClean="0">
              <a:ln>
                <a:noFill/>
              </a:ln>
              <a:solidFill>
                <a:schemeClr val="tx1"/>
              </a:solidFill>
              <a:effectLst/>
              <a:latin typeface="Arial" panose="020B0604020202020204" pitchFamily="34" charset="0"/>
            </a:endParaRPr>
          </a:p>
          <a:p>
            <a:r>
              <a:rPr lang="pl-PL" b="1" dirty="0"/>
              <a:t>Art. 229.</a:t>
            </a:r>
            <a:r>
              <a:rPr lang="pl-PL" dirty="0"/>
              <a:t> Jeżeli przepisy szczególne nie określają innych organów właściwych do rozpatrywania skarg, jest organem właściwym do rozpatrzenia skargi dotyczącej zadań lub działalności:</a:t>
            </a:r>
          </a:p>
          <a:p>
            <a:r>
              <a:rPr lang="pl-PL" dirty="0"/>
              <a:t>1)   rady gminy, rady powiatu i sejmiku województwa - wojewoda, a w zakresie spraw finansowych - regionalna izba obrachunkowa;</a:t>
            </a:r>
          </a:p>
          <a:p>
            <a:r>
              <a:rPr lang="pl-PL" dirty="0"/>
              <a:t>2)   organów wykonawczych jednostek samorządu terytorialnego oraz kierowników powiatowych służb, inspekcji, straży i innych jednostek organizacyjnych w sprawach należących do zadań zleconych z zakresu administracji rządowej - wojewoda lub organ wyższego stopnia;</a:t>
            </a:r>
          </a:p>
          <a:p>
            <a:r>
              <a:rPr lang="pl-PL" dirty="0"/>
              <a:t>3)   wójta (burmistrza lub prezydenta miasta) i kierowników gminnych jednostek organizacyjnych, z wyjątkiem spraw określonych w pkt 2 - rada gminy;</a:t>
            </a:r>
          </a:p>
          <a:p>
            <a:r>
              <a:rPr lang="pl-PL" dirty="0"/>
              <a:t>4)   zarządu powiatu oraz starosty, a także kierowników powiatowych służb, inspekcji, straży i innych jednostek organizacyjnych, z wyjątkiem spraw określonych w pkt 2 - rada powiatu;</a:t>
            </a:r>
          </a:p>
          <a:p>
            <a:r>
              <a:rPr lang="pl-PL" dirty="0"/>
              <a:t>5)   zarządu i marszałka województwa, z wyjątkiem spraw określonych w pkt 2 - sejmik województwa;</a:t>
            </a:r>
          </a:p>
          <a:p>
            <a:r>
              <a:rPr lang="pl-PL" dirty="0"/>
              <a:t>6)   wojewody w sprawach podlegających rozpatrzeniu według kodeksu - właściwy minister, a w innych sprawach - Prezes Rady Ministrów;</a:t>
            </a:r>
          </a:p>
          <a:p>
            <a:r>
              <a:rPr lang="pl-PL" dirty="0"/>
              <a:t>7)   innego organu administracji rządowej, organu przedsiębiorstwa państwowego lub innej państwowej jednostki organizacyjnej - organ wyższego stopnia lub sprawujący bezpośredni nadzór;</a:t>
            </a:r>
          </a:p>
          <a:p>
            <a:r>
              <a:rPr lang="pl-PL" dirty="0"/>
              <a:t>8)   ministra - Prezes Rady Ministrów;</a:t>
            </a:r>
          </a:p>
          <a:p>
            <a:r>
              <a:rPr lang="pl-PL" dirty="0"/>
              <a:t>9)   organu centralnego i jego kierownika - organ, któremu podlega</a:t>
            </a:r>
            <a:r>
              <a:rPr lang="pl-PL" dirty="0" smtClean="0"/>
              <a:t>.</a:t>
            </a:r>
            <a:endParaRPr kumimoji="0" lang="pl-PL" altLang="pl-PL" sz="1800" b="0" i="0" u="none" strike="noStrike" cap="none" normalizeH="0" baseline="0" dirty="0">
              <a:ln>
                <a:noFill/>
              </a:ln>
              <a:solidFill>
                <a:schemeClr val="tx1"/>
              </a:solidFill>
              <a:effectLst/>
              <a:latin typeface="Arial" panose="020B0604020202020204" pitchFamily="34" charset="0"/>
            </a:endParaRPr>
          </a:p>
        </p:txBody>
      </p:sp>
      <p:sp>
        <p:nvSpPr>
          <p:cNvPr id="11" name="AutoShape 6" descr="http://lex.online.wolterskluwer.pl/WKPLOnline/img/jrclock.png">
            <a:hlinkClick r:id="rId2"/>
          </p:cNvPr>
          <p:cNvSpPr>
            <a:spLocks noChangeAspect="1" noChangeArrowheads="1"/>
          </p:cNvSpPr>
          <p:nvPr/>
        </p:nvSpPr>
        <p:spPr bwMode="auto">
          <a:xfrm>
            <a:off x="155575" y="-419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Tree>
    <p:extLst>
      <p:ext uri="{BB962C8B-B14F-4D97-AF65-F5344CB8AC3E}">
        <p14:creationId xmlns:p14="http://schemas.microsoft.com/office/powerpoint/2010/main" val="3588014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82138" y="273629"/>
            <a:ext cx="11395880" cy="6427422"/>
          </a:xfrm>
        </p:spPr>
        <p:txBody>
          <a:bodyPr/>
          <a:lstStyle/>
          <a:p>
            <a:pPr algn="l"/>
            <a:r>
              <a:rPr lang="pl-PL" sz="1900" b="1" dirty="0"/>
              <a:t>Art. 230. </a:t>
            </a:r>
            <a:r>
              <a:rPr lang="pl-PL" sz="1900" dirty="0"/>
              <a:t>Do rozpatrzenia skargi dotyczącej zadań i działalności organizacji społecznej właściwy jest organ bezpośrednio wyższego stopnia tej organizacji, a w stosunku do organu naczelnego organizacji - Prezes Rady Ministrów lub właściwi ministrowie sprawujący nadzór nad działalnością tej organizacji</a:t>
            </a:r>
            <a:r>
              <a:rPr lang="pl-PL" sz="1900" dirty="0" smtClean="0"/>
              <a:t>.</a:t>
            </a:r>
            <a:br>
              <a:rPr lang="pl-PL" sz="1900" dirty="0" smtClean="0"/>
            </a:br>
            <a:r>
              <a:rPr lang="pl-PL" sz="1900" dirty="0"/>
              <a:t/>
            </a:r>
            <a:br>
              <a:rPr lang="pl-PL" sz="1900" dirty="0"/>
            </a:br>
            <a:r>
              <a:rPr lang="pl-PL" sz="1900" b="1" dirty="0"/>
              <a:t>Art. 231. </a:t>
            </a:r>
            <a:r>
              <a:rPr lang="pl-PL" sz="1900" dirty="0"/>
              <a:t>Jeżeli organ, który otrzymał skargę, nie jest właściwy do jej rozpatrzenia, obowiązany jest niezwłocznie, nie później jednak niż w terminie siedmiu dni, przekazać ją właściwemu organowi, zawiadamiając równocześnie o tym skarżącego, albo wskazać mu właściwy organ.</a:t>
            </a:r>
            <a:br>
              <a:rPr lang="pl-PL" sz="1900" dirty="0"/>
            </a:br>
            <a:r>
              <a:rPr lang="pl-PL" sz="1900" dirty="0"/>
              <a:t/>
            </a:r>
            <a:br>
              <a:rPr lang="pl-PL" sz="1900" dirty="0"/>
            </a:br>
            <a:r>
              <a:rPr lang="pl-PL" sz="1900" b="1" dirty="0"/>
              <a:t>Art. 232. </a:t>
            </a:r>
            <a:r>
              <a:rPr lang="pl-PL" sz="1900" dirty="0"/>
              <a:t>§ 1. Organ właściwy do rozpatrzenia skargi może ją przekazać do załatwienia organowi niższego stopnia, o ile skarga nie zawiera zarzutów dotyczących działalności tego organu.</a:t>
            </a:r>
            <a:br>
              <a:rPr lang="pl-PL" sz="1900" dirty="0"/>
            </a:br>
            <a:r>
              <a:rPr lang="pl-PL" sz="1900" dirty="0"/>
              <a:t>§ 2. Skargę na pracownika można przekazać do załatwienia również jego przełożonemu służbowemu, z obowiązkiem zawiadomienia organu właściwego do rozpatrzenia skargi o sposobie jej załatwienia.</a:t>
            </a:r>
            <a:br>
              <a:rPr lang="pl-PL" sz="1900" dirty="0"/>
            </a:br>
            <a:r>
              <a:rPr lang="pl-PL" sz="1900" dirty="0"/>
              <a:t>§ 3. O przekazaniu skargi zawiadamia się równocześnie skarżącego</a:t>
            </a:r>
            <a:r>
              <a:rPr lang="pl-PL" sz="1900" dirty="0" smtClean="0"/>
              <a:t>.</a:t>
            </a:r>
            <a:br>
              <a:rPr lang="pl-PL" sz="1900" dirty="0" smtClean="0"/>
            </a:br>
            <a:r>
              <a:rPr lang="pl-PL" sz="1900" dirty="0"/>
              <a:t/>
            </a:r>
            <a:br>
              <a:rPr lang="pl-PL" sz="1900" dirty="0"/>
            </a:br>
            <a:r>
              <a:rPr lang="pl-PL" sz="1900" b="1" dirty="0"/>
              <a:t>Art. 237. </a:t>
            </a:r>
            <a:r>
              <a:rPr lang="pl-PL" sz="1900" dirty="0"/>
              <a:t>§ 1. Organ właściwy do załatwienia skargi powinien załatwić skargę bez zbędnej zwłoki, nie później jednak niż w ciągu miesiąca.</a:t>
            </a:r>
            <a:br>
              <a:rPr lang="pl-PL" sz="1900" dirty="0"/>
            </a:br>
            <a:r>
              <a:rPr lang="pl-PL" sz="1900" dirty="0"/>
              <a:t>§ 2. Posłowie na Sejm, senatorowie i radni, którzy wnieśli skargę we własnym imieniu albo przekazali do załatwienia skargę innej osoby, powinni być zawiadomieni o sposobie załatwienia skargi, a gdy jej załatwienie wymaga zebrania dowodów, informacji lub wyjaśnień - także o stanie rozpatrzenia skargi, najpóźniej w terminie czternastu dni od dnia jej wniesienia albo przekazania.</a:t>
            </a:r>
            <a:br>
              <a:rPr lang="pl-PL" sz="1900" dirty="0"/>
            </a:br>
            <a:r>
              <a:rPr lang="pl-PL" sz="1900" dirty="0"/>
              <a:t>§ 3. O sposobie załatwienia skargi zawiadamia się skarżącego.</a:t>
            </a:r>
            <a:br>
              <a:rPr lang="pl-PL" sz="1900" dirty="0"/>
            </a:br>
            <a:r>
              <a:rPr lang="pl-PL" sz="1900" dirty="0"/>
              <a:t>§ 4. W razie niezałatwienia skargi w terminie określonym w § 1 stosuje się przepisy art. 36-38</a:t>
            </a:r>
            <a:r>
              <a:rPr lang="pl-PL" sz="1900" dirty="0" smtClean="0"/>
              <a:t>.</a:t>
            </a:r>
            <a:r>
              <a:rPr lang="pl-PL" sz="2000" dirty="0"/>
              <a:t/>
            </a:r>
            <a:br>
              <a:rPr lang="pl-PL" sz="2000" dirty="0"/>
            </a:br>
            <a:r>
              <a:rPr lang="pl-PL" sz="2000" dirty="0"/>
              <a:t/>
            </a:r>
            <a:br>
              <a:rPr lang="pl-PL" sz="2000" dirty="0"/>
            </a:br>
            <a:endParaRPr lang="pl-PL" sz="2000" dirty="0"/>
          </a:p>
        </p:txBody>
      </p:sp>
    </p:spTree>
    <p:extLst>
      <p:ext uri="{BB962C8B-B14F-4D97-AF65-F5344CB8AC3E}">
        <p14:creationId xmlns:p14="http://schemas.microsoft.com/office/powerpoint/2010/main" val="22358900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3" name="Rectangle 1"/>
          <p:cNvSpPr>
            <a:spLocks noGrp="1" noChangeArrowheads="1"/>
          </p:cNvSpPr>
          <p:nvPr>
            <p:ph type="title" idx="4294967295"/>
          </p:nvPr>
        </p:nvSpPr>
        <p:spPr>
          <a:xfrm>
            <a:off x="1980049" y="125294"/>
            <a:ext cx="8227583" cy="1180924"/>
          </a:xfrm>
          <a:ln/>
        </p:spPr>
        <p:txBody>
          <a:bodyPr vert="horz" wrap="square" lIns="81646" tIns="42456" rIns="81646" bIns="42456" numCol="1" anchor="ctr" anchorCtr="1" compatLnSpc="1">
            <a:prstTxWarp prst="textNoShape">
              <a:avLst/>
            </a:prstTxWarp>
          </a:bodyPr>
          <a:lstStyle/>
          <a:p>
            <a:pPr hangingPunct="1">
              <a:lnSpc>
                <a:spcPct val="100000"/>
              </a:lnSpc>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pl-PL" altLang="pl-PL" sz="2903" b="1" dirty="0"/>
              <a:t>„Załatwienie” skargi</a:t>
            </a:r>
          </a:p>
        </p:txBody>
      </p:sp>
      <p:sp>
        <p:nvSpPr>
          <p:cNvPr id="84994" name="Rectangle 2"/>
          <p:cNvSpPr>
            <a:spLocks noGrp="1" noChangeArrowheads="1"/>
          </p:cNvSpPr>
          <p:nvPr>
            <p:ph type="body" idx="4294967295"/>
          </p:nvPr>
        </p:nvSpPr>
        <p:spPr>
          <a:xfrm>
            <a:off x="1686258" y="1306218"/>
            <a:ext cx="8818045" cy="5389046"/>
          </a:xfrm>
          <a:ln/>
        </p:spPr>
        <p:txBody>
          <a:bodyPr vert="horz" wrap="square" lIns="81646" tIns="42456" rIns="81646" bIns="42456" numCol="1" anchor="t" anchorCtr="0" compatLnSpc="1">
            <a:prstTxWarp prst="textNoShape">
              <a:avLst/>
            </a:prstTxWarp>
          </a:bodyPr>
          <a:lstStyle/>
          <a:p>
            <a:pPr marL="620718" indent="-619277" hangingPunct="1">
              <a:lnSpc>
                <a:spcPct val="100000"/>
              </a:lnSpc>
              <a:spcBef>
                <a:spcPts val="806"/>
              </a:spcBef>
              <a:spcAft>
                <a:spcPct val="0"/>
              </a:spcAft>
              <a:buClrTx/>
              <a:buSzPct val="45000"/>
              <a:tabLst>
                <a:tab pos="620718" algn="l"/>
                <a:tab pos="715770" algn="l"/>
                <a:tab pos="1123340" algn="l"/>
                <a:tab pos="1530912" algn="l"/>
                <a:tab pos="1938482" algn="l"/>
                <a:tab pos="2346054" algn="l"/>
                <a:tab pos="2753624" algn="l"/>
                <a:tab pos="3161196" algn="l"/>
                <a:tab pos="3568766" algn="l"/>
                <a:tab pos="3976337" algn="l"/>
                <a:tab pos="4383908" algn="l"/>
                <a:tab pos="4791479" algn="l"/>
                <a:tab pos="5199050" algn="l"/>
                <a:tab pos="5606621" algn="l"/>
                <a:tab pos="6014192" algn="l"/>
                <a:tab pos="6421763" algn="l"/>
                <a:tab pos="6829334" algn="l"/>
                <a:tab pos="7236905" algn="l"/>
                <a:tab pos="7644475" algn="l"/>
                <a:tab pos="8052047" algn="l"/>
                <a:tab pos="8459617" algn="l"/>
                <a:tab pos="8537387" algn="l"/>
              </a:tabLst>
            </a:pPr>
            <a:r>
              <a:rPr lang="pl-PL" altLang="pl-PL" sz="2177" b="1">
                <a:cs typeface="Arial" panose="020B0604020202020204" pitchFamily="34" charset="0"/>
              </a:rPr>
              <a:t>Art. 237. § 1.</a:t>
            </a:r>
            <a:r>
              <a:rPr lang="pl-PL" altLang="pl-PL" sz="2177">
                <a:cs typeface="Arial" panose="020B0604020202020204" pitchFamily="34" charset="0"/>
              </a:rPr>
              <a:t> Organ właściwy do załatwienia skargi powinien załatwić skargę bez zbędnej zwłoki, nie później jednak niż w ciągu miesiąca. </a:t>
            </a:r>
            <a:r>
              <a:rPr lang="pl-PL" altLang="pl-PL" sz="2177" b="1">
                <a:solidFill>
                  <a:srgbClr val="DC2300"/>
                </a:solidFill>
                <a:cs typeface="Arial" panose="020B0604020202020204" pitchFamily="34" charset="0"/>
              </a:rPr>
              <a:t>(do 1 miesiąca!)</a:t>
            </a:r>
          </a:p>
          <a:p>
            <a:pPr marL="620718" indent="-619277" hangingPunct="1">
              <a:lnSpc>
                <a:spcPct val="100000"/>
              </a:lnSpc>
              <a:spcBef>
                <a:spcPts val="806"/>
              </a:spcBef>
              <a:spcAft>
                <a:spcPct val="0"/>
              </a:spcAft>
              <a:buClrTx/>
              <a:buSzPct val="45000"/>
              <a:tabLst>
                <a:tab pos="620718" algn="l"/>
                <a:tab pos="715770" algn="l"/>
                <a:tab pos="1123340" algn="l"/>
                <a:tab pos="1530912" algn="l"/>
                <a:tab pos="1938482" algn="l"/>
                <a:tab pos="2346054" algn="l"/>
                <a:tab pos="2753624" algn="l"/>
                <a:tab pos="3161196" algn="l"/>
                <a:tab pos="3568766" algn="l"/>
                <a:tab pos="3976337" algn="l"/>
                <a:tab pos="4383908" algn="l"/>
                <a:tab pos="4791479" algn="l"/>
                <a:tab pos="5199050" algn="l"/>
                <a:tab pos="5606621" algn="l"/>
                <a:tab pos="6014192" algn="l"/>
                <a:tab pos="6421763" algn="l"/>
                <a:tab pos="6829334" algn="l"/>
                <a:tab pos="7236905" algn="l"/>
                <a:tab pos="7644475" algn="l"/>
                <a:tab pos="8052047" algn="l"/>
                <a:tab pos="8459617" algn="l"/>
                <a:tab pos="8537387" algn="l"/>
              </a:tabLst>
            </a:pPr>
            <a:r>
              <a:rPr lang="en-US" altLang="pl-PL" sz="2177" b="1">
                <a:cs typeface="Arial" panose="020B0604020202020204" pitchFamily="34" charset="0"/>
              </a:rPr>
              <a:t>§ 2.</a:t>
            </a:r>
            <a:r>
              <a:rPr lang="pl-PL" altLang="pl-PL" sz="2177">
                <a:cs typeface="Arial" panose="020B0604020202020204" pitchFamily="34" charset="0"/>
              </a:rPr>
              <a:t> Posłowie na Sejm, senatorowie i radni, którzy wnieśli skargę we własnym imieniu albo przekazali do załatwienia skargę innej osoby, powinni być zawiadomieni o sposobie załatwienia skargi, a gdy jej załatwienie wymaga zebrania dowodów, informacji lub wyjaśnień - także o stanie rozpatrzenia skargi, najpóźniej w terminie czternastu dni od dnia jej wniesienia albo przekazania. </a:t>
            </a:r>
            <a:r>
              <a:rPr lang="pl-PL" altLang="pl-PL" sz="2177" b="1">
                <a:solidFill>
                  <a:srgbClr val="DC2300"/>
                </a:solidFill>
                <a:cs typeface="Arial" panose="020B0604020202020204" pitchFamily="34" charset="0"/>
              </a:rPr>
              <a:t>(do 14 dni!)</a:t>
            </a:r>
          </a:p>
          <a:p>
            <a:pPr marL="620718" indent="-619277" hangingPunct="1">
              <a:lnSpc>
                <a:spcPct val="100000"/>
              </a:lnSpc>
              <a:spcBef>
                <a:spcPts val="806"/>
              </a:spcBef>
              <a:spcAft>
                <a:spcPct val="0"/>
              </a:spcAft>
              <a:buClrTx/>
              <a:buSzPct val="45000"/>
              <a:tabLst>
                <a:tab pos="620718" algn="l"/>
                <a:tab pos="715770" algn="l"/>
                <a:tab pos="1123340" algn="l"/>
                <a:tab pos="1530912" algn="l"/>
                <a:tab pos="1938482" algn="l"/>
                <a:tab pos="2346054" algn="l"/>
                <a:tab pos="2753624" algn="l"/>
                <a:tab pos="3161196" algn="l"/>
                <a:tab pos="3568766" algn="l"/>
                <a:tab pos="3976337" algn="l"/>
                <a:tab pos="4383908" algn="l"/>
                <a:tab pos="4791479" algn="l"/>
                <a:tab pos="5199050" algn="l"/>
                <a:tab pos="5606621" algn="l"/>
                <a:tab pos="6014192" algn="l"/>
                <a:tab pos="6421763" algn="l"/>
                <a:tab pos="6829334" algn="l"/>
                <a:tab pos="7236905" algn="l"/>
                <a:tab pos="7644475" algn="l"/>
                <a:tab pos="8052047" algn="l"/>
                <a:tab pos="8459617" algn="l"/>
                <a:tab pos="8537387" algn="l"/>
              </a:tabLst>
            </a:pPr>
            <a:r>
              <a:rPr lang="en-US" altLang="pl-PL" sz="2177" b="1">
                <a:cs typeface="Arial" panose="020B0604020202020204" pitchFamily="34" charset="0"/>
              </a:rPr>
              <a:t>§ 3.</a:t>
            </a:r>
            <a:r>
              <a:rPr lang="pl-PL" altLang="pl-PL" sz="2177">
                <a:cs typeface="Arial" panose="020B0604020202020204" pitchFamily="34" charset="0"/>
              </a:rPr>
              <a:t> O sposobie załatwienia skargi zawiadamia się skarżącego.</a:t>
            </a:r>
          </a:p>
          <a:p>
            <a:pPr marL="620718" indent="-619277" hangingPunct="1">
              <a:lnSpc>
                <a:spcPct val="100000"/>
              </a:lnSpc>
              <a:spcBef>
                <a:spcPts val="806"/>
              </a:spcBef>
              <a:spcAft>
                <a:spcPct val="0"/>
              </a:spcAft>
              <a:buClrTx/>
              <a:buSzPct val="45000"/>
              <a:tabLst>
                <a:tab pos="620718" algn="l"/>
                <a:tab pos="715770" algn="l"/>
                <a:tab pos="1123340" algn="l"/>
                <a:tab pos="1530912" algn="l"/>
                <a:tab pos="1938482" algn="l"/>
                <a:tab pos="2346054" algn="l"/>
                <a:tab pos="2753624" algn="l"/>
                <a:tab pos="3161196" algn="l"/>
                <a:tab pos="3568766" algn="l"/>
                <a:tab pos="3976337" algn="l"/>
                <a:tab pos="4383908" algn="l"/>
                <a:tab pos="4791479" algn="l"/>
                <a:tab pos="5199050" algn="l"/>
                <a:tab pos="5606621" algn="l"/>
                <a:tab pos="6014192" algn="l"/>
                <a:tab pos="6421763" algn="l"/>
                <a:tab pos="6829334" algn="l"/>
                <a:tab pos="7236905" algn="l"/>
                <a:tab pos="7644475" algn="l"/>
                <a:tab pos="8052047" algn="l"/>
                <a:tab pos="8459617" algn="l"/>
                <a:tab pos="8537387" algn="l"/>
              </a:tabLst>
            </a:pPr>
            <a:r>
              <a:rPr lang="en-US" altLang="pl-PL" sz="2177" b="1">
                <a:cs typeface="Arial" panose="020B0604020202020204" pitchFamily="34" charset="0"/>
              </a:rPr>
              <a:t>§ 4. </a:t>
            </a:r>
            <a:r>
              <a:rPr lang="pl-PL" altLang="pl-PL" sz="2177">
                <a:cs typeface="Arial" panose="020B0604020202020204" pitchFamily="34" charset="0"/>
              </a:rPr>
              <a:t>W razie niezałatwienia skargi w terminie określonym w § 1 stosuje się przepisy art. 36-38</a:t>
            </a:r>
          </a:p>
        </p:txBody>
      </p:sp>
    </p:spTree>
    <p:extLst>
      <p:ext uri="{BB962C8B-B14F-4D97-AF65-F5344CB8AC3E}">
        <p14:creationId xmlns:p14="http://schemas.microsoft.com/office/powerpoint/2010/main" val="429403737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p:cNvPicPr>
            <a:picLocks noChangeAspect="1"/>
          </p:cNvPicPr>
          <p:nvPr/>
        </p:nvPicPr>
        <p:blipFill>
          <a:blip r:embed="rId2"/>
          <a:stretch>
            <a:fillRect/>
          </a:stretch>
        </p:blipFill>
        <p:spPr>
          <a:xfrm>
            <a:off x="3056956" y="189221"/>
            <a:ext cx="5391007" cy="6559501"/>
          </a:xfrm>
          <a:prstGeom prst="rect">
            <a:avLst/>
          </a:prstGeom>
        </p:spPr>
      </p:pic>
    </p:spTree>
    <p:extLst>
      <p:ext uri="{BB962C8B-B14F-4D97-AF65-F5344CB8AC3E}">
        <p14:creationId xmlns:p14="http://schemas.microsoft.com/office/powerpoint/2010/main" val="28694602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1" name="Rectangle 1"/>
          <p:cNvSpPr>
            <a:spLocks noGrp="1" noChangeArrowheads="1"/>
          </p:cNvSpPr>
          <p:nvPr>
            <p:ph type="body" idx="4294967295"/>
          </p:nvPr>
        </p:nvSpPr>
        <p:spPr>
          <a:xfrm>
            <a:off x="1686258" y="1306218"/>
            <a:ext cx="8818045" cy="5389046"/>
          </a:xfrm>
          <a:ln/>
        </p:spPr>
        <p:txBody>
          <a:bodyPr vert="horz" wrap="square" lIns="81646" tIns="42456" rIns="81646" bIns="42456" numCol="1" anchor="t" anchorCtr="0" compatLnSpc="1">
            <a:prstTxWarp prst="textNoShape">
              <a:avLst/>
            </a:prstTxWarp>
          </a:bodyPr>
          <a:lstStyle/>
          <a:p>
            <a:pPr marL="620718" indent="-619277" hangingPunct="1">
              <a:lnSpc>
                <a:spcPct val="100000"/>
              </a:lnSpc>
              <a:spcBef>
                <a:spcPts val="806"/>
              </a:spcBef>
              <a:spcAft>
                <a:spcPct val="0"/>
              </a:spcAft>
              <a:buClrTx/>
              <a:buSzPct val="45000"/>
              <a:tabLst>
                <a:tab pos="620718" algn="l"/>
                <a:tab pos="715770" algn="l"/>
                <a:tab pos="1123340" algn="l"/>
                <a:tab pos="1530912" algn="l"/>
                <a:tab pos="1938482" algn="l"/>
                <a:tab pos="2346054" algn="l"/>
                <a:tab pos="2753624" algn="l"/>
                <a:tab pos="3161196" algn="l"/>
                <a:tab pos="3568766" algn="l"/>
                <a:tab pos="3976337" algn="l"/>
                <a:tab pos="4383908" algn="l"/>
                <a:tab pos="4791479" algn="l"/>
                <a:tab pos="5199050" algn="l"/>
                <a:tab pos="5606621" algn="l"/>
                <a:tab pos="6014192" algn="l"/>
                <a:tab pos="6421763" algn="l"/>
                <a:tab pos="6829334" algn="l"/>
                <a:tab pos="7236905" algn="l"/>
                <a:tab pos="7644475" algn="l"/>
                <a:tab pos="8052047" algn="l"/>
                <a:tab pos="8459617" algn="l"/>
                <a:tab pos="8537387" algn="l"/>
              </a:tabLst>
            </a:pPr>
            <a:r>
              <a:rPr lang="pl-PL" altLang="pl-PL" sz="1996">
                <a:cs typeface="Arial" panose="020B0604020202020204" pitchFamily="34" charset="0"/>
              </a:rPr>
              <a:t>„</a:t>
            </a:r>
            <a:r>
              <a:rPr lang="pl-PL" altLang="pl-PL" sz="1996" i="1">
                <a:cs typeface="Arial" panose="020B0604020202020204" pitchFamily="34" charset="0"/>
              </a:rPr>
              <a:t>Przepis art. 227 k.p.a. zawiera przykładowe wyliczenie okoliczności, które</a:t>
            </a:r>
          </a:p>
          <a:p>
            <a:pPr marL="620718" indent="-619277" hangingPunct="1">
              <a:lnSpc>
                <a:spcPct val="100000"/>
              </a:lnSpc>
              <a:spcBef>
                <a:spcPts val="806"/>
              </a:spcBef>
              <a:spcAft>
                <a:spcPct val="0"/>
              </a:spcAft>
              <a:buClrTx/>
              <a:buSzPct val="45000"/>
              <a:tabLst>
                <a:tab pos="620718" algn="l"/>
                <a:tab pos="715770" algn="l"/>
                <a:tab pos="1123340" algn="l"/>
                <a:tab pos="1530912" algn="l"/>
                <a:tab pos="1938482" algn="l"/>
                <a:tab pos="2346054" algn="l"/>
                <a:tab pos="2753624" algn="l"/>
                <a:tab pos="3161196" algn="l"/>
                <a:tab pos="3568766" algn="l"/>
                <a:tab pos="3976337" algn="l"/>
                <a:tab pos="4383908" algn="l"/>
                <a:tab pos="4791479" algn="l"/>
                <a:tab pos="5199050" algn="l"/>
                <a:tab pos="5606621" algn="l"/>
                <a:tab pos="6014192" algn="l"/>
                <a:tab pos="6421763" algn="l"/>
                <a:tab pos="6829334" algn="l"/>
                <a:tab pos="7236905" algn="l"/>
                <a:tab pos="7644475" algn="l"/>
                <a:tab pos="8052047" algn="l"/>
                <a:tab pos="8459617" algn="l"/>
                <a:tab pos="8537387" algn="l"/>
              </a:tabLst>
            </a:pPr>
            <a:r>
              <a:rPr lang="pl-PL" altLang="pl-PL" sz="1996" i="1">
                <a:cs typeface="Arial" panose="020B0604020202020204" pitchFamily="34" charset="0"/>
              </a:rPr>
              <a:t>mogą być przedmiotem skargi. Uregulowanie to należy rozpatrywać w</a:t>
            </a:r>
          </a:p>
          <a:p>
            <a:pPr marL="620718" indent="-619277" hangingPunct="1">
              <a:lnSpc>
                <a:spcPct val="100000"/>
              </a:lnSpc>
              <a:spcBef>
                <a:spcPts val="806"/>
              </a:spcBef>
              <a:spcAft>
                <a:spcPct val="0"/>
              </a:spcAft>
              <a:buClrTx/>
              <a:buSzPct val="45000"/>
              <a:tabLst>
                <a:tab pos="620718" algn="l"/>
                <a:tab pos="715770" algn="l"/>
                <a:tab pos="1123340" algn="l"/>
                <a:tab pos="1530912" algn="l"/>
                <a:tab pos="1938482" algn="l"/>
                <a:tab pos="2346054" algn="l"/>
                <a:tab pos="2753624" algn="l"/>
                <a:tab pos="3161196" algn="l"/>
                <a:tab pos="3568766" algn="l"/>
                <a:tab pos="3976337" algn="l"/>
                <a:tab pos="4383908" algn="l"/>
                <a:tab pos="4791479" algn="l"/>
                <a:tab pos="5199050" algn="l"/>
                <a:tab pos="5606621" algn="l"/>
                <a:tab pos="6014192" algn="l"/>
                <a:tab pos="6421763" algn="l"/>
                <a:tab pos="6829334" algn="l"/>
                <a:tab pos="7236905" algn="l"/>
                <a:tab pos="7644475" algn="l"/>
                <a:tab pos="8052047" algn="l"/>
                <a:tab pos="8459617" algn="l"/>
                <a:tab pos="8537387" algn="l"/>
              </a:tabLst>
            </a:pPr>
            <a:r>
              <a:rPr lang="pl-PL" altLang="pl-PL" sz="1996" i="1">
                <a:cs typeface="Arial" panose="020B0604020202020204" pitchFamily="34" charset="0"/>
              </a:rPr>
              <a:t>kontekście art. 221 § 1 i 2 k.p.a., który określa krąg ich adresatów.</a:t>
            </a:r>
          </a:p>
          <a:p>
            <a:pPr marL="620718" indent="-619277" hangingPunct="1">
              <a:lnSpc>
                <a:spcPct val="100000"/>
              </a:lnSpc>
              <a:spcBef>
                <a:spcPts val="806"/>
              </a:spcBef>
              <a:spcAft>
                <a:spcPct val="0"/>
              </a:spcAft>
              <a:buClrTx/>
              <a:buSzPct val="45000"/>
              <a:tabLst>
                <a:tab pos="620718" algn="l"/>
                <a:tab pos="715770" algn="l"/>
                <a:tab pos="1123340" algn="l"/>
                <a:tab pos="1530912" algn="l"/>
                <a:tab pos="1938482" algn="l"/>
                <a:tab pos="2346054" algn="l"/>
                <a:tab pos="2753624" algn="l"/>
                <a:tab pos="3161196" algn="l"/>
                <a:tab pos="3568766" algn="l"/>
                <a:tab pos="3976337" algn="l"/>
                <a:tab pos="4383908" algn="l"/>
                <a:tab pos="4791479" algn="l"/>
                <a:tab pos="5199050" algn="l"/>
                <a:tab pos="5606621" algn="l"/>
                <a:tab pos="6014192" algn="l"/>
                <a:tab pos="6421763" algn="l"/>
                <a:tab pos="6829334" algn="l"/>
                <a:tab pos="7236905" algn="l"/>
                <a:tab pos="7644475" algn="l"/>
                <a:tab pos="8052047" algn="l"/>
                <a:tab pos="8459617" algn="l"/>
                <a:tab pos="8537387" algn="l"/>
              </a:tabLst>
            </a:pPr>
            <a:r>
              <a:rPr lang="pl-PL" altLang="pl-PL" sz="1996" i="1">
                <a:cs typeface="Arial" panose="020B0604020202020204" pitchFamily="34" charset="0"/>
              </a:rPr>
              <a:t>Przedmiotem skargi może być zatem każda negatywna ocena działalności</a:t>
            </a:r>
          </a:p>
          <a:p>
            <a:pPr marL="620718" indent="-619277" hangingPunct="1">
              <a:lnSpc>
                <a:spcPct val="100000"/>
              </a:lnSpc>
              <a:spcBef>
                <a:spcPts val="806"/>
              </a:spcBef>
              <a:spcAft>
                <a:spcPct val="0"/>
              </a:spcAft>
              <a:buClrTx/>
              <a:buSzPct val="45000"/>
              <a:tabLst>
                <a:tab pos="620718" algn="l"/>
                <a:tab pos="715770" algn="l"/>
                <a:tab pos="1123340" algn="l"/>
                <a:tab pos="1530912" algn="l"/>
                <a:tab pos="1938482" algn="l"/>
                <a:tab pos="2346054" algn="l"/>
                <a:tab pos="2753624" algn="l"/>
                <a:tab pos="3161196" algn="l"/>
                <a:tab pos="3568766" algn="l"/>
                <a:tab pos="3976337" algn="l"/>
                <a:tab pos="4383908" algn="l"/>
                <a:tab pos="4791479" algn="l"/>
                <a:tab pos="5199050" algn="l"/>
                <a:tab pos="5606621" algn="l"/>
                <a:tab pos="6014192" algn="l"/>
                <a:tab pos="6421763" algn="l"/>
                <a:tab pos="6829334" algn="l"/>
                <a:tab pos="7236905" algn="l"/>
                <a:tab pos="7644475" algn="l"/>
                <a:tab pos="8052047" algn="l"/>
                <a:tab pos="8459617" algn="l"/>
                <a:tab pos="8537387" algn="l"/>
              </a:tabLst>
            </a:pPr>
            <a:r>
              <a:rPr lang="pl-PL" altLang="pl-PL" sz="1996" i="1">
                <a:cs typeface="Arial" panose="020B0604020202020204" pitchFamily="34" charset="0"/>
              </a:rPr>
              <a:t>podmiotu powołanego do wykonywania zadań państwa lub innego podmiotu,</a:t>
            </a:r>
          </a:p>
          <a:p>
            <a:pPr marL="620718" indent="-619277" hangingPunct="1">
              <a:lnSpc>
                <a:spcPct val="100000"/>
              </a:lnSpc>
              <a:spcBef>
                <a:spcPts val="806"/>
              </a:spcBef>
              <a:spcAft>
                <a:spcPct val="0"/>
              </a:spcAft>
              <a:buClrTx/>
              <a:buSzPct val="45000"/>
              <a:tabLst>
                <a:tab pos="620718" algn="l"/>
                <a:tab pos="715770" algn="l"/>
                <a:tab pos="1123340" algn="l"/>
                <a:tab pos="1530912" algn="l"/>
                <a:tab pos="1938482" algn="l"/>
                <a:tab pos="2346054" algn="l"/>
                <a:tab pos="2753624" algn="l"/>
                <a:tab pos="3161196" algn="l"/>
                <a:tab pos="3568766" algn="l"/>
                <a:tab pos="3976337" algn="l"/>
                <a:tab pos="4383908" algn="l"/>
                <a:tab pos="4791479" algn="l"/>
                <a:tab pos="5199050" algn="l"/>
                <a:tab pos="5606621" algn="l"/>
                <a:tab pos="6014192" algn="l"/>
                <a:tab pos="6421763" algn="l"/>
                <a:tab pos="6829334" algn="l"/>
                <a:tab pos="7236905" algn="l"/>
                <a:tab pos="7644475" algn="l"/>
                <a:tab pos="8052047" algn="l"/>
                <a:tab pos="8459617" algn="l"/>
                <a:tab pos="8537387" algn="l"/>
              </a:tabLst>
            </a:pPr>
            <a:r>
              <a:rPr lang="pl-PL" altLang="pl-PL" sz="1996" i="1">
                <a:cs typeface="Arial" panose="020B0604020202020204" pitchFamily="34" charset="0"/>
              </a:rPr>
              <a:t>np. organizacji społecznej, któremu zlecono zadania z zakresu administracji</a:t>
            </a:r>
          </a:p>
          <a:p>
            <a:pPr marL="620718" indent="-619277" hangingPunct="1">
              <a:lnSpc>
                <a:spcPct val="100000"/>
              </a:lnSpc>
              <a:spcBef>
                <a:spcPts val="806"/>
              </a:spcBef>
              <a:spcAft>
                <a:spcPct val="0"/>
              </a:spcAft>
              <a:buClrTx/>
              <a:buSzPct val="45000"/>
              <a:tabLst>
                <a:tab pos="620718" algn="l"/>
                <a:tab pos="715770" algn="l"/>
                <a:tab pos="1123340" algn="l"/>
                <a:tab pos="1530912" algn="l"/>
                <a:tab pos="1938482" algn="l"/>
                <a:tab pos="2346054" algn="l"/>
                <a:tab pos="2753624" algn="l"/>
                <a:tab pos="3161196" algn="l"/>
                <a:tab pos="3568766" algn="l"/>
                <a:tab pos="3976337" algn="l"/>
                <a:tab pos="4383908" algn="l"/>
                <a:tab pos="4791479" algn="l"/>
                <a:tab pos="5199050" algn="l"/>
                <a:tab pos="5606621" algn="l"/>
                <a:tab pos="6014192" algn="l"/>
                <a:tab pos="6421763" algn="l"/>
                <a:tab pos="6829334" algn="l"/>
                <a:tab pos="7236905" algn="l"/>
                <a:tab pos="7644475" algn="l"/>
                <a:tab pos="8052047" algn="l"/>
                <a:tab pos="8459617" algn="l"/>
                <a:tab pos="8537387" algn="l"/>
              </a:tabLst>
            </a:pPr>
            <a:r>
              <a:rPr lang="pl-PL" altLang="pl-PL" sz="1996" i="1">
                <a:cs typeface="Arial" panose="020B0604020202020204" pitchFamily="34" charset="0"/>
              </a:rPr>
              <a:t>publicznej, oraz ich pracowników i funkcjonariuszy</a:t>
            </a:r>
            <a:r>
              <a:rPr lang="pl-PL" altLang="pl-PL" sz="1996">
                <a:cs typeface="Arial" panose="020B0604020202020204" pitchFamily="34" charset="0"/>
              </a:rPr>
              <a:t>.”</a:t>
            </a:r>
          </a:p>
          <a:p>
            <a:pPr marL="620718" indent="-619277" hangingPunct="1">
              <a:lnSpc>
                <a:spcPct val="100000"/>
              </a:lnSpc>
              <a:spcBef>
                <a:spcPts val="806"/>
              </a:spcBef>
              <a:spcAft>
                <a:spcPct val="0"/>
              </a:spcAft>
              <a:buClrTx/>
              <a:buSzPct val="45000"/>
              <a:tabLst>
                <a:tab pos="620718" algn="l"/>
                <a:tab pos="715770" algn="l"/>
                <a:tab pos="1123340" algn="l"/>
                <a:tab pos="1530912" algn="l"/>
                <a:tab pos="1938482" algn="l"/>
                <a:tab pos="2346054" algn="l"/>
                <a:tab pos="2753624" algn="l"/>
                <a:tab pos="3161196" algn="l"/>
                <a:tab pos="3568766" algn="l"/>
                <a:tab pos="3976337" algn="l"/>
                <a:tab pos="4383908" algn="l"/>
                <a:tab pos="4791479" algn="l"/>
                <a:tab pos="5199050" algn="l"/>
                <a:tab pos="5606621" algn="l"/>
                <a:tab pos="6014192" algn="l"/>
                <a:tab pos="6421763" algn="l"/>
                <a:tab pos="6829334" algn="l"/>
                <a:tab pos="7236905" algn="l"/>
                <a:tab pos="7644475" algn="l"/>
                <a:tab pos="8052047" algn="l"/>
                <a:tab pos="8459617" algn="l"/>
                <a:tab pos="8537387" algn="l"/>
              </a:tabLst>
            </a:pPr>
            <a:r>
              <a:rPr lang="pl-PL" altLang="pl-PL" sz="1996" b="1">
                <a:cs typeface="Arial" panose="020B0604020202020204" pitchFamily="34" charset="0"/>
              </a:rPr>
              <a:t>Postanowienie NSA z dnia 4 kwietnia 2012 r., sygn. akt I OSK 717/12</a:t>
            </a:r>
            <a:r>
              <a:rPr lang="pl-PL" altLang="pl-PL" sz="1996">
                <a:cs typeface="Arial" panose="020B0604020202020204" pitchFamily="34" charset="0"/>
              </a:rPr>
              <a:t>  </a:t>
            </a:r>
          </a:p>
          <a:p>
            <a:pPr marL="620718" indent="-619277" hangingPunct="1">
              <a:lnSpc>
                <a:spcPct val="100000"/>
              </a:lnSpc>
              <a:spcBef>
                <a:spcPts val="806"/>
              </a:spcBef>
              <a:spcAft>
                <a:spcPct val="0"/>
              </a:spcAft>
              <a:buClrTx/>
              <a:buSzPct val="45000"/>
              <a:tabLst>
                <a:tab pos="620718" algn="l"/>
                <a:tab pos="715770" algn="l"/>
                <a:tab pos="1123340" algn="l"/>
                <a:tab pos="1530912" algn="l"/>
                <a:tab pos="1938482" algn="l"/>
                <a:tab pos="2346054" algn="l"/>
                <a:tab pos="2753624" algn="l"/>
                <a:tab pos="3161196" algn="l"/>
                <a:tab pos="3568766" algn="l"/>
                <a:tab pos="3976337" algn="l"/>
                <a:tab pos="4383908" algn="l"/>
                <a:tab pos="4791479" algn="l"/>
                <a:tab pos="5199050" algn="l"/>
                <a:tab pos="5606621" algn="l"/>
                <a:tab pos="6014192" algn="l"/>
                <a:tab pos="6421763" algn="l"/>
                <a:tab pos="6829334" algn="l"/>
                <a:tab pos="7236905" algn="l"/>
                <a:tab pos="7644475" algn="l"/>
                <a:tab pos="8052047" algn="l"/>
                <a:tab pos="8459617" algn="l"/>
                <a:tab pos="8537387" algn="l"/>
              </a:tabLst>
            </a:pPr>
            <a:endParaRPr lang="pl-PL" altLang="pl-PL" sz="1996">
              <a:cs typeface="Arial" panose="020B0604020202020204" pitchFamily="34" charset="0"/>
            </a:endParaRPr>
          </a:p>
          <a:p>
            <a:pPr marL="620718" indent="-619277" hangingPunct="1">
              <a:lnSpc>
                <a:spcPct val="100000"/>
              </a:lnSpc>
              <a:spcBef>
                <a:spcPts val="806"/>
              </a:spcBef>
              <a:spcAft>
                <a:spcPct val="0"/>
              </a:spcAft>
              <a:buClrTx/>
              <a:buSzPct val="45000"/>
              <a:tabLst>
                <a:tab pos="620718" algn="l"/>
                <a:tab pos="715770" algn="l"/>
                <a:tab pos="1123340" algn="l"/>
                <a:tab pos="1530912" algn="l"/>
                <a:tab pos="1938482" algn="l"/>
                <a:tab pos="2346054" algn="l"/>
                <a:tab pos="2753624" algn="l"/>
                <a:tab pos="3161196" algn="l"/>
                <a:tab pos="3568766" algn="l"/>
                <a:tab pos="3976337" algn="l"/>
                <a:tab pos="4383908" algn="l"/>
                <a:tab pos="4791479" algn="l"/>
                <a:tab pos="5199050" algn="l"/>
                <a:tab pos="5606621" algn="l"/>
                <a:tab pos="6014192" algn="l"/>
                <a:tab pos="6421763" algn="l"/>
                <a:tab pos="6829334" algn="l"/>
                <a:tab pos="7236905" algn="l"/>
                <a:tab pos="7644475" algn="l"/>
                <a:tab pos="8052047" algn="l"/>
                <a:tab pos="8459617" algn="l"/>
                <a:tab pos="8537387" algn="l"/>
              </a:tabLst>
            </a:pPr>
            <a:r>
              <a:rPr lang="pl-PL" altLang="pl-PL" sz="1996">
                <a:cs typeface="Arial" panose="020B0604020202020204" pitchFamily="34" charset="0"/>
              </a:rPr>
              <a:t>„</a:t>
            </a:r>
            <a:r>
              <a:rPr lang="pl-PL" altLang="pl-PL" sz="1996" i="1">
                <a:cs typeface="Arial" panose="020B0604020202020204" pitchFamily="34" charset="0"/>
              </a:rPr>
              <a:t>Postępowanie w sprawie skarg i wniosków objętych działem VIII k.p.a. nie</a:t>
            </a:r>
          </a:p>
          <a:p>
            <a:pPr marL="620718" indent="-619277" hangingPunct="1">
              <a:lnSpc>
                <a:spcPct val="100000"/>
              </a:lnSpc>
              <a:spcBef>
                <a:spcPts val="806"/>
              </a:spcBef>
              <a:spcAft>
                <a:spcPct val="0"/>
              </a:spcAft>
              <a:buClrTx/>
              <a:buSzPct val="45000"/>
              <a:tabLst>
                <a:tab pos="620718" algn="l"/>
                <a:tab pos="715770" algn="l"/>
                <a:tab pos="1123340" algn="l"/>
                <a:tab pos="1530912" algn="l"/>
                <a:tab pos="1938482" algn="l"/>
                <a:tab pos="2346054" algn="l"/>
                <a:tab pos="2753624" algn="l"/>
                <a:tab pos="3161196" algn="l"/>
                <a:tab pos="3568766" algn="l"/>
                <a:tab pos="3976337" algn="l"/>
                <a:tab pos="4383908" algn="l"/>
                <a:tab pos="4791479" algn="l"/>
                <a:tab pos="5199050" algn="l"/>
                <a:tab pos="5606621" algn="l"/>
                <a:tab pos="6014192" algn="l"/>
                <a:tab pos="6421763" algn="l"/>
                <a:tab pos="6829334" algn="l"/>
                <a:tab pos="7236905" algn="l"/>
                <a:tab pos="7644475" algn="l"/>
                <a:tab pos="8052047" algn="l"/>
                <a:tab pos="8459617" algn="l"/>
                <a:tab pos="8537387" algn="l"/>
              </a:tabLst>
            </a:pPr>
            <a:r>
              <a:rPr lang="pl-PL" altLang="pl-PL" sz="1996" i="1">
                <a:cs typeface="Arial" panose="020B0604020202020204" pitchFamily="34" charset="0"/>
              </a:rPr>
              <a:t>podlega kontroli sądów administracyjnych</a:t>
            </a:r>
            <a:r>
              <a:rPr lang="pl-PL" altLang="pl-PL" sz="1996">
                <a:cs typeface="Arial" panose="020B0604020202020204" pitchFamily="34" charset="0"/>
              </a:rPr>
              <a:t>.”</a:t>
            </a:r>
          </a:p>
          <a:p>
            <a:pPr marL="620718" indent="-619277" hangingPunct="1">
              <a:lnSpc>
                <a:spcPct val="100000"/>
              </a:lnSpc>
              <a:spcBef>
                <a:spcPts val="806"/>
              </a:spcBef>
              <a:spcAft>
                <a:spcPct val="0"/>
              </a:spcAft>
              <a:buClrTx/>
              <a:buSzPct val="45000"/>
              <a:tabLst>
                <a:tab pos="620718" algn="l"/>
                <a:tab pos="715770" algn="l"/>
                <a:tab pos="1123340" algn="l"/>
                <a:tab pos="1530912" algn="l"/>
                <a:tab pos="1938482" algn="l"/>
                <a:tab pos="2346054" algn="l"/>
                <a:tab pos="2753624" algn="l"/>
                <a:tab pos="3161196" algn="l"/>
                <a:tab pos="3568766" algn="l"/>
                <a:tab pos="3976337" algn="l"/>
                <a:tab pos="4383908" algn="l"/>
                <a:tab pos="4791479" algn="l"/>
                <a:tab pos="5199050" algn="l"/>
                <a:tab pos="5606621" algn="l"/>
                <a:tab pos="6014192" algn="l"/>
                <a:tab pos="6421763" algn="l"/>
                <a:tab pos="6829334" algn="l"/>
                <a:tab pos="7236905" algn="l"/>
                <a:tab pos="7644475" algn="l"/>
                <a:tab pos="8052047" algn="l"/>
                <a:tab pos="8459617" algn="l"/>
                <a:tab pos="8537387" algn="l"/>
              </a:tabLst>
            </a:pPr>
            <a:r>
              <a:rPr lang="pl-PL" altLang="pl-PL" sz="1996" b="1">
                <a:cs typeface="Arial" panose="020B0604020202020204" pitchFamily="34" charset="0"/>
              </a:rPr>
              <a:t>Postanowienie NSA z dnia 19 stycznia 2012 r., sygn. akt II OSK 2692/11  </a:t>
            </a:r>
          </a:p>
          <a:p>
            <a:pPr marL="620718" indent="-619277" hangingPunct="1">
              <a:lnSpc>
                <a:spcPct val="100000"/>
              </a:lnSpc>
              <a:spcBef>
                <a:spcPts val="806"/>
              </a:spcBef>
              <a:spcAft>
                <a:spcPct val="0"/>
              </a:spcAft>
              <a:buClrTx/>
              <a:buSzPct val="45000"/>
              <a:tabLst>
                <a:tab pos="620718" algn="l"/>
                <a:tab pos="715770" algn="l"/>
                <a:tab pos="1123340" algn="l"/>
                <a:tab pos="1530912" algn="l"/>
                <a:tab pos="1938482" algn="l"/>
                <a:tab pos="2346054" algn="l"/>
                <a:tab pos="2753624" algn="l"/>
                <a:tab pos="3161196" algn="l"/>
                <a:tab pos="3568766" algn="l"/>
                <a:tab pos="3976337" algn="l"/>
                <a:tab pos="4383908" algn="l"/>
                <a:tab pos="4791479" algn="l"/>
                <a:tab pos="5199050" algn="l"/>
                <a:tab pos="5606621" algn="l"/>
                <a:tab pos="6014192" algn="l"/>
                <a:tab pos="6421763" algn="l"/>
                <a:tab pos="6829334" algn="l"/>
                <a:tab pos="7236905" algn="l"/>
                <a:tab pos="7644475" algn="l"/>
                <a:tab pos="8052047" algn="l"/>
                <a:tab pos="8459617" algn="l"/>
                <a:tab pos="8537387" algn="l"/>
              </a:tabLst>
            </a:pPr>
            <a:endParaRPr lang="pl-PL" altLang="pl-PL" sz="1996">
              <a:cs typeface="Arial" panose="020B0604020202020204" pitchFamily="34" charset="0"/>
            </a:endParaRPr>
          </a:p>
        </p:txBody>
      </p:sp>
      <p:sp>
        <p:nvSpPr>
          <p:cNvPr id="87042" name="Rectangle 2"/>
          <p:cNvSpPr>
            <a:spLocks noGrp="1" noChangeArrowheads="1"/>
          </p:cNvSpPr>
          <p:nvPr>
            <p:ph type="title" idx="4294967295"/>
          </p:nvPr>
        </p:nvSpPr>
        <p:spPr>
          <a:xfrm>
            <a:off x="1949805" y="125294"/>
            <a:ext cx="8227584" cy="1018186"/>
          </a:xfrm>
          <a:ln/>
        </p:spPr>
        <p:txBody>
          <a:bodyPr vert="horz" wrap="square" lIns="81646" tIns="42456" rIns="81646" bIns="42456" numCol="1" anchor="ctr" anchorCtr="1" compatLnSpc="1">
            <a:prstTxWarp prst="textNoShape">
              <a:avLst/>
            </a:prstTxWarp>
          </a:bodyPr>
          <a:lstStyle/>
          <a:p>
            <a:pPr hangingPunct="1">
              <a:lnSpc>
                <a:spcPct val="100000"/>
              </a:lnSpc>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pl-PL" altLang="pl-PL" sz="2903" b="1">
                <a:solidFill>
                  <a:srgbClr val="5C8526"/>
                </a:solidFill>
              </a:rPr>
              <a:t>Przykłady z orzecznictwa:</a:t>
            </a:r>
          </a:p>
        </p:txBody>
      </p:sp>
    </p:spTree>
    <p:extLst>
      <p:ext uri="{BB962C8B-B14F-4D97-AF65-F5344CB8AC3E}">
        <p14:creationId xmlns:p14="http://schemas.microsoft.com/office/powerpoint/2010/main" val="425053496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5" name="Rectangle 1"/>
          <p:cNvSpPr>
            <a:spLocks noGrp="1" noChangeArrowheads="1"/>
          </p:cNvSpPr>
          <p:nvPr>
            <p:ph type="body" idx="4294967295"/>
          </p:nvPr>
        </p:nvSpPr>
        <p:spPr>
          <a:xfrm>
            <a:off x="1686258" y="1143481"/>
            <a:ext cx="8818045" cy="5551783"/>
          </a:xfrm>
          <a:ln/>
        </p:spPr>
        <p:txBody>
          <a:bodyPr vert="horz" wrap="square" lIns="81646" tIns="42456" rIns="81646" bIns="42456" numCol="1" anchor="t" anchorCtr="0" compatLnSpc="1">
            <a:prstTxWarp prst="textNoShape">
              <a:avLst/>
            </a:prstTxWarp>
          </a:bodyPr>
          <a:lstStyle/>
          <a:p>
            <a:pPr marL="620718" indent="-619277" hangingPunct="1">
              <a:lnSpc>
                <a:spcPct val="100000"/>
              </a:lnSpc>
              <a:spcBef>
                <a:spcPts val="806"/>
              </a:spcBef>
              <a:spcAft>
                <a:spcPct val="0"/>
              </a:spcAft>
              <a:buClrTx/>
              <a:buSzPct val="45000"/>
              <a:tabLst>
                <a:tab pos="620718" algn="l"/>
                <a:tab pos="715770" algn="l"/>
                <a:tab pos="1123340" algn="l"/>
                <a:tab pos="1530912" algn="l"/>
                <a:tab pos="1938482" algn="l"/>
                <a:tab pos="2346054" algn="l"/>
                <a:tab pos="2753624" algn="l"/>
                <a:tab pos="3161196" algn="l"/>
                <a:tab pos="3568766" algn="l"/>
                <a:tab pos="3976337" algn="l"/>
                <a:tab pos="4383908" algn="l"/>
                <a:tab pos="4791479" algn="l"/>
                <a:tab pos="5199050" algn="l"/>
                <a:tab pos="5606621" algn="l"/>
                <a:tab pos="6014192" algn="l"/>
                <a:tab pos="6421763" algn="l"/>
                <a:tab pos="6829334" algn="l"/>
                <a:tab pos="7236905" algn="l"/>
                <a:tab pos="7644475" algn="l"/>
                <a:tab pos="8052047" algn="l"/>
                <a:tab pos="8459617" algn="l"/>
                <a:tab pos="8537387" algn="l"/>
              </a:tabLst>
            </a:pPr>
            <a:r>
              <a:rPr lang="pl-PL" altLang="pl-PL" sz="2177">
                <a:cs typeface="Arial" panose="020B0604020202020204" pitchFamily="34" charset="0"/>
              </a:rPr>
              <a:t>„</a:t>
            </a:r>
            <a:r>
              <a:rPr lang="pl-PL" altLang="pl-PL" sz="2177" i="1">
                <a:cs typeface="Arial" panose="020B0604020202020204" pitchFamily="34" charset="0"/>
              </a:rPr>
              <a:t>Pracodawca nieumieszczający danego pracownika w ewidencji</a:t>
            </a:r>
          </a:p>
          <a:p>
            <a:pPr marL="620718" indent="-619277" hangingPunct="1">
              <a:lnSpc>
                <a:spcPct val="100000"/>
              </a:lnSpc>
              <a:spcBef>
                <a:spcPts val="806"/>
              </a:spcBef>
              <a:spcAft>
                <a:spcPct val="0"/>
              </a:spcAft>
              <a:buClrTx/>
              <a:buSzPct val="45000"/>
              <a:tabLst>
                <a:tab pos="620718" algn="l"/>
                <a:tab pos="715770" algn="l"/>
                <a:tab pos="1123340" algn="l"/>
                <a:tab pos="1530912" algn="l"/>
                <a:tab pos="1938482" algn="l"/>
                <a:tab pos="2346054" algn="l"/>
                <a:tab pos="2753624" algn="l"/>
                <a:tab pos="3161196" algn="l"/>
                <a:tab pos="3568766" algn="l"/>
                <a:tab pos="3976337" algn="l"/>
                <a:tab pos="4383908" algn="l"/>
                <a:tab pos="4791479" algn="l"/>
                <a:tab pos="5199050" algn="l"/>
                <a:tab pos="5606621" algn="l"/>
                <a:tab pos="6014192" algn="l"/>
                <a:tab pos="6421763" algn="l"/>
                <a:tab pos="6829334" algn="l"/>
                <a:tab pos="7236905" algn="l"/>
                <a:tab pos="7644475" algn="l"/>
                <a:tab pos="8052047" algn="l"/>
                <a:tab pos="8459617" algn="l"/>
                <a:tab pos="8537387" algn="l"/>
              </a:tabLst>
            </a:pPr>
            <a:r>
              <a:rPr lang="pl-PL" altLang="pl-PL" sz="2177" i="1">
                <a:cs typeface="Arial" panose="020B0604020202020204" pitchFamily="34" charset="0"/>
              </a:rPr>
              <a:t>pracowników wykonujących prace w szczególnych warunkach lub o</a:t>
            </a:r>
          </a:p>
          <a:p>
            <a:pPr marL="620718" indent="-619277" hangingPunct="1">
              <a:lnSpc>
                <a:spcPct val="100000"/>
              </a:lnSpc>
              <a:spcBef>
                <a:spcPts val="806"/>
              </a:spcBef>
              <a:spcAft>
                <a:spcPct val="0"/>
              </a:spcAft>
              <a:buClrTx/>
              <a:buSzPct val="45000"/>
              <a:tabLst>
                <a:tab pos="620718" algn="l"/>
                <a:tab pos="715770" algn="l"/>
                <a:tab pos="1123340" algn="l"/>
                <a:tab pos="1530912" algn="l"/>
                <a:tab pos="1938482" algn="l"/>
                <a:tab pos="2346054" algn="l"/>
                <a:tab pos="2753624" algn="l"/>
                <a:tab pos="3161196" algn="l"/>
                <a:tab pos="3568766" algn="l"/>
                <a:tab pos="3976337" algn="l"/>
                <a:tab pos="4383908" algn="l"/>
                <a:tab pos="4791479" algn="l"/>
                <a:tab pos="5199050" algn="l"/>
                <a:tab pos="5606621" algn="l"/>
                <a:tab pos="6014192" algn="l"/>
                <a:tab pos="6421763" algn="l"/>
                <a:tab pos="6829334" algn="l"/>
                <a:tab pos="7236905" algn="l"/>
                <a:tab pos="7644475" algn="l"/>
                <a:tab pos="8052047" algn="l"/>
                <a:tab pos="8459617" algn="l"/>
                <a:tab pos="8537387" algn="l"/>
              </a:tabLst>
            </a:pPr>
            <a:r>
              <a:rPr lang="pl-PL" altLang="pl-PL" sz="2177" i="1">
                <a:cs typeface="Arial" panose="020B0604020202020204" pitchFamily="34" charset="0"/>
              </a:rPr>
              <a:t>szczególnym charakterze nie należy do podmiotów, które objęte są</a:t>
            </a:r>
          </a:p>
          <a:p>
            <a:pPr marL="620718" indent="-619277" hangingPunct="1">
              <a:lnSpc>
                <a:spcPct val="100000"/>
              </a:lnSpc>
              <a:spcBef>
                <a:spcPts val="806"/>
              </a:spcBef>
              <a:spcAft>
                <a:spcPct val="0"/>
              </a:spcAft>
              <a:buClrTx/>
              <a:buSzPct val="45000"/>
              <a:tabLst>
                <a:tab pos="620718" algn="l"/>
                <a:tab pos="715770" algn="l"/>
                <a:tab pos="1123340" algn="l"/>
                <a:tab pos="1530912" algn="l"/>
                <a:tab pos="1938482" algn="l"/>
                <a:tab pos="2346054" algn="l"/>
                <a:tab pos="2753624" algn="l"/>
                <a:tab pos="3161196" algn="l"/>
                <a:tab pos="3568766" algn="l"/>
                <a:tab pos="3976337" algn="l"/>
                <a:tab pos="4383908" algn="l"/>
                <a:tab pos="4791479" algn="l"/>
                <a:tab pos="5199050" algn="l"/>
                <a:tab pos="5606621" algn="l"/>
                <a:tab pos="6014192" algn="l"/>
                <a:tab pos="6421763" algn="l"/>
                <a:tab pos="6829334" algn="l"/>
                <a:tab pos="7236905" algn="l"/>
                <a:tab pos="7644475" algn="l"/>
                <a:tab pos="8052047" algn="l"/>
                <a:tab pos="8459617" algn="l"/>
                <a:tab pos="8537387" algn="l"/>
              </a:tabLst>
            </a:pPr>
            <a:r>
              <a:rPr lang="pl-PL" altLang="pl-PL" sz="2177" i="1">
                <a:cs typeface="Arial" panose="020B0604020202020204" pitchFamily="34" charset="0"/>
              </a:rPr>
              <a:t>postępowaniem skargowym inicjowanym w trybie art. 221 i nast.</a:t>
            </a:r>
          </a:p>
          <a:p>
            <a:pPr marL="620718" indent="-619277" hangingPunct="1">
              <a:lnSpc>
                <a:spcPct val="100000"/>
              </a:lnSpc>
              <a:spcBef>
                <a:spcPts val="806"/>
              </a:spcBef>
              <a:spcAft>
                <a:spcPct val="0"/>
              </a:spcAft>
              <a:buClrTx/>
              <a:buSzPct val="45000"/>
              <a:tabLst>
                <a:tab pos="620718" algn="l"/>
                <a:tab pos="715770" algn="l"/>
                <a:tab pos="1123340" algn="l"/>
                <a:tab pos="1530912" algn="l"/>
                <a:tab pos="1938482" algn="l"/>
                <a:tab pos="2346054" algn="l"/>
                <a:tab pos="2753624" algn="l"/>
                <a:tab pos="3161196" algn="l"/>
                <a:tab pos="3568766" algn="l"/>
                <a:tab pos="3976337" algn="l"/>
                <a:tab pos="4383908" algn="l"/>
                <a:tab pos="4791479" algn="l"/>
                <a:tab pos="5199050" algn="l"/>
                <a:tab pos="5606621" algn="l"/>
                <a:tab pos="6014192" algn="l"/>
                <a:tab pos="6421763" algn="l"/>
                <a:tab pos="6829334" algn="l"/>
                <a:tab pos="7236905" algn="l"/>
                <a:tab pos="7644475" algn="l"/>
                <a:tab pos="8052047" algn="l"/>
                <a:tab pos="8459617" algn="l"/>
                <a:tab pos="8537387" algn="l"/>
              </a:tabLst>
            </a:pPr>
            <a:r>
              <a:rPr lang="pl-PL" altLang="pl-PL" sz="2177" i="1">
                <a:cs typeface="Arial" panose="020B0604020202020204" pitchFamily="34" charset="0"/>
              </a:rPr>
              <a:t>k.p.a.</a:t>
            </a:r>
            <a:r>
              <a:rPr lang="pl-PL" altLang="pl-PL" sz="2177">
                <a:cs typeface="Arial" panose="020B0604020202020204" pitchFamily="34" charset="0"/>
              </a:rPr>
              <a:t>”</a:t>
            </a:r>
          </a:p>
          <a:p>
            <a:pPr marL="620718" indent="-619277" hangingPunct="1">
              <a:lnSpc>
                <a:spcPct val="100000"/>
              </a:lnSpc>
              <a:spcBef>
                <a:spcPts val="806"/>
              </a:spcBef>
              <a:spcAft>
                <a:spcPct val="0"/>
              </a:spcAft>
              <a:buClrTx/>
              <a:buSzPct val="45000"/>
              <a:tabLst>
                <a:tab pos="620718" algn="l"/>
                <a:tab pos="715770" algn="l"/>
                <a:tab pos="1123340" algn="l"/>
                <a:tab pos="1530912" algn="l"/>
                <a:tab pos="1938482" algn="l"/>
                <a:tab pos="2346054" algn="l"/>
                <a:tab pos="2753624" algn="l"/>
                <a:tab pos="3161196" algn="l"/>
                <a:tab pos="3568766" algn="l"/>
                <a:tab pos="3976337" algn="l"/>
                <a:tab pos="4383908" algn="l"/>
                <a:tab pos="4791479" algn="l"/>
                <a:tab pos="5199050" algn="l"/>
                <a:tab pos="5606621" algn="l"/>
                <a:tab pos="6014192" algn="l"/>
                <a:tab pos="6421763" algn="l"/>
                <a:tab pos="6829334" algn="l"/>
                <a:tab pos="7236905" algn="l"/>
                <a:tab pos="7644475" algn="l"/>
                <a:tab pos="8052047" algn="l"/>
                <a:tab pos="8459617" algn="l"/>
                <a:tab pos="8537387" algn="l"/>
              </a:tabLst>
            </a:pPr>
            <a:r>
              <a:rPr lang="pl-PL" altLang="pl-PL" sz="2177" b="1">
                <a:cs typeface="Arial" panose="020B0604020202020204" pitchFamily="34" charset="0"/>
              </a:rPr>
              <a:t>Wyrok WSA w Gliwicach z dnia 13 stycznia 2011 r., sygn. akt IV</a:t>
            </a:r>
          </a:p>
          <a:p>
            <a:pPr marL="620718" indent="-619277" hangingPunct="1">
              <a:lnSpc>
                <a:spcPct val="100000"/>
              </a:lnSpc>
              <a:spcBef>
                <a:spcPts val="806"/>
              </a:spcBef>
              <a:spcAft>
                <a:spcPct val="0"/>
              </a:spcAft>
              <a:buClrTx/>
              <a:buSzPct val="45000"/>
              <a:tabLst>
                <a:tab pos="620718" algn="l"/>
                <a:tab pos="715770" algn="l"/>
                <a:tab pos="1123340" algn="l"/>
                <a:tab pos="1530912" algn="l"/>
                <a:tab pos="1938482" algn="l"/>
                <a:tab pos="2346054" algn="l"/>
                <a:tab pos="2753624" algn="l"/>
                <a:tab pos="3161196" algn="l"/>
                <a:tab pos="3568766" algn="l"/>
                <a:tab pos="3976337" algn="l"/>
                <a:tab pos="4383908" algn="l"/>
                <a:tab pos="4791479" algn="l"/>
                <a:tab pos="5199050" algn="l"/>
                <a:tab pos="5606621" algn="l"/>
                <a:tab pos="6014192" algn="l"/>
                <a:tab pos="6421763" algn="l"/>
                <a:tab pos="6829334" algn="l"/>
                <a:tab pos="7236905" algn="l"/>
                <a:tab pos="7644475" algn="l"/>
                <a:tab pos="8052047" algn="l"/>
                <a:tab pos="8459617" algn="l"/>
                <a:tab pos="8537387" algn="l"/>
              </a:tabLst>
            </a:pPr>
            <a:r>
              <a:rPr lang="pl-PL" altLang="pl-PL" sz="2177" b="1">
                <a:cs typeface="Arial" panose="020B0604020202020204" pitchFamily="34" charset="0"/>
              </a:rPr>
              <a:t>SA/Gl 524/10  </a:t>
            </a:r>
          </a:p>
          <a:p>
            <a:pPr marL="620718" indent="-619277" hangingPunct="1">
              <a:lnSpc>
                <a:spcPct val="100000"/>
              </a:lnSpc>
              <a:spcBef>
                <a:spcPts val="806"/>
              </a:spcBef>
              <a:spcAft>
                <a:spcPct val="0"/>
              </a:spcAft>
              <a:buClrTx/>
              <a:buSzPct val="45000"/>
              <a:tabLst>
                <a:tab pos="620718" algn="l"/>
                <a:tab pos="715770" algn="l"/>
                <a:tab pos="1123340" algn="l"/>
                <a:tab pos="1530912" algn="l"/>
                <a:tab pos="1938482" algn="l"/>
                <a:tab pos="2346054" algn="l"/>
                <a:tab pos="2753624" algn="l"/>
                <a:tab pos="3161196" algn="l"/>
                <a:tab pos="3568766" algn="l"/>
                <a:tab pos="3976337" algn="l"/>
                <a:tab pos="4383908" algn="l"/>
                <a:tab pos="4791479" algn="l"/>
                <a:tab pos="5199050" algn="l"/>
                <a:tab pos="5606621" algn="l"/>
                <a:tab pos="6014192" algn="l"/>
                <a:tab pos="6421763" algn="l"/>
                <a:tab pos="6829334" algn="l"/>
                <a:tab pos="7236905" algn="l"/>
                <a:tab pos="7644475" algn="l"/>
                <a:tab pos="8052047" algn="l"/>
                <a:tab pos="8459617" algn="l"/>
                <a:tab pos="8537387" algn="l"/>
              </a:tabLst>
            </a:pPr>
            <a:endParaRPr lang="pl-PL" altLang="pl-PL" sz="2177" b="1">
              <a:cs typeface="Arial" panose="020B0604020202020204" pitchFamily="34" charset="0"/>
            </a:endParaRPr>
          </a:p>
          <a:p>
            <a:pPr marL="620718" indent="-619277" hangingPunct="1">
              <a:lnSpc>
                <a:spcPct val="100000"/>
              </a:lnSpc>
              <a:spcBef>
                <a:spcPts val="806"/>
              </a:spcBef>
              <a:spcAft>
                <a:spcPct val="0"/>
              </a:spcAft>
              <a:buClrTx/>
              <a:buSzPct val="45000"/>
              <a:tabLst>
                <a:tab pos="620718" algn="l"/>
                <a:tab pos="715770" algn="l"/>
                <a:tab pos="1123340" algn="l"/>
                <a:tab pos="1530912" algn="l"/>
                <a:tab pos="1938482" algn="l"/>
                <a:tab pos="2346054" algn="l"/>
                <a:tab pos="2753624" algn="l"/>
                <a:tab pos="3161196" algn="l"/>
                <a:tab pos="3568766" algn="l"/>
                <a:tab pos="3976337" algn="l"/>
                <a:tab pos="4383908" algn="l"/>
                <a:tab pos="4791479" algn="l"/>
                <a:tab pos="5199050" algn="l"/>
                <a:tab pos="5606621" algn="l"/>
                <a:tab pos="6014192" algn="l"/>
                <a:tab pos="6421763" algn="l"/>
                <a:tab pos="6829334" algn="l"/>
                <a:tab pos="7236905" algn="l"/>
                <a:tab pos="7644475" algn="l"/>
                <a:tab pos="8052047" algn="l"/>
                <a:tab pos="8459617" algn="l"/>
                <a:tab pos="8537387" algn="l"/>
              </a:tabLst>
            </a:pPr>
            <a:r>
              <a:rPr lang="pl-PL" altLang="pl-PL" sz="2177">
                <a:cs typeface="Arial" panose="020B0604020202020204" pitchFamily="34" charset="0"/>
              </a:rPr>
              <a:t>„</a:t>
            </a:r>
            <a:r>
              <a:rPr lang="pl-PL" altLang="pl-PL" sz="2177" i="1">
                <a:cs typeface="Arial" panose="020B0604020202020204" pitchFamily="34" charset="0"/>
              </a:rPr>
              <a:t>W razie nierozpatrzenia skargi wniesionej na podstawie art. 227</a:t>
            </a:r>
          </a:p>
          <a:p>
            <a:pPr marL="620718" indent="-619277" hangingPunct="1">
              <a:lnSpc>
                <a:spcPct val="100000"/>
              </a:lnSpc>
              <a:spcBef>
                <a:spcPts val="806"/>
              </a:spcBef>
              <a:spcAft>
                <a:spcPct val="0"/>
              </a:spcAft>
              <a:buClrTx/>
              <a:buSzPct val="45000"/>
              <a:tabLst>
                <a:tab pos="620718" algn="l"/>
                <a:tab pos="715770" algn="l"/>
                <a:tab pos="1123340" algn="l"/>
                <a:tab pos="1530912" algn="l"/>
                <a:tab pos="1938482" algn="l"/>
                <a:tab pos="2346054" algn="l"/>
                <a:tab pos="2753624" algn="l"/>
                <a:tab pos="3161196" algn="l"/>
                <a:tab pos="3568766" algn="l"/>
                <a:tab pos="3976337" algn="l"/>
                <a:tab pos="4383908" algn="l"/>
                <a:tab pos="4791479" algn="l"/>
                <a:tab pos="5199050" algn="l"/>
                <a:tab pos="5606621" algn="l"/>
                <a:tab pos="6014192" algn="l"/>
                <a:tab pos="6421763" algn="l"/>
                <a:tab pos="6829334" algn="l"/>
                <a:tab pos="7236905" algn="l"/>
                <a:tab pos="7644475" algn="l"/>
                <a:tab pos="8052047" algn="l"/>
                <a:tab pos="8459617" algn="l"/>
                <a:tab pos="8537387" algn="l"/>
              </a:tabLst>
            </a:pPr>
            <a:r>
              <a:rPr lang="pl-PL" altLang="pl-PL" sz="2177" i="1">
                <a:cs typeface="Arial" panose="020B0604020202020204" pitchFamily="34" charset="0"/>
              </a:rPr>
              <a:t>k.p.a. stronie nie służy skarga na bezczynność organu</a:t>
            </a:r>
            <a:r>
              <a:rPr lang="pl-PL" altLang="pl-PL" sz="2177">
                <a:cs typeface="Arial" panose="020B0604020202020204" pitchFamily="34" charset="0"/>
              </a:rPr>
              <a:t>.”</a:t>
            </a:r>
          </a:p>
          <a:p>
            <a:pPr marL="620718" indent="-619277" hangingPunct="1">
              <a:lnSpc>
                <a:spcPct val="100000"/>
              </a:lnSpc>
              <a:spcBef>
                <a:spcPts val="806"/>
              </a:spcBef>
              <a:spcAft>
                <a:spcPct val="0"/>
              </a:spcAft>
              <a:buClrTx/>
              <a:buSzPct val="45000"/>
              <a:tabLst>
                <a:tab pos="620718" algn="l"/>
                <a:tab pos="715770" algn="l"/>
                <a:tab pos="1123340" algn="l"/>
                <a:tab pos="1530912" algn="l"/>
                <a:tab pos="1938482" algn="l"/>
                <a:tab pos="2346054" algn="l"/>
                <a:tab pos="2753624" algn="l"/>
                <a:tab pos="3161196" algn="l"/>
                <a:tab pos="3568766" algn="l"/>
                <a:tab pos="3976337" algn="l"/>
                <a:tab pos="4383908" algn="l"/>
                <a:tab pos="4791479" algn="l"/>
                <a:tab pos="5199050" algn="l"/>
                <a:tab pos="5606621" algn="l"/>
                <a:tab pos="6014192" algn="l"/>
                <a:tab pos="6421763" algn="l"/>
                <a:tab pos="6829334" algn="l"/>
                <a:tab pos="7236905" algn="l"/>
                <a:tab pos="7644475" algn="l"/>
                <a:tab pos="8052047" algn="l"/>
                <a:tab pos="8459617" algn="l"/>
                <a:tab pos="8537387" algn="l"/>
              </a:tabLst>
            </a:pPr>
            <a:r>
              <a:rPr lang="pl-PL" altLang="pl-PL" sz="2177" b="1">
                <a:cs typeface="Arial" panose="020B0604020202020204" pitchFamily="34" charset="0"/>
              </a:rPr>
              <a:t>Postanowienie NSA z dnia 14 października 2010 r., sygn. akt II</a:t>
            </a:r>
          </a:p>
          <a:p>
            <a:pPr marL="620718" indent="-619277" hangingPunct="1">
              <a:lnSpc>
                <a:spcPct val="100000"/>
              </a:lnSpc>
              <a:spcBef>
                <a:spcPts val="806"/>
              </a:spcBef>
              <a:spcAft>
                <a:spcPct val="0"/>
              </a:spcAft>
              <a:buClrTx/>
              <a:buSzPct val="45000"/>
              <a:tabLst>
                <a:tab pos="620718" algn="l"/>
                <a:tab pos="715770" algn="l"/>
                <a:tab pos="1123340" algn="l"/>
                <a:tab pos="1530912" algn="l"/>
                <a:tab pos="1938482" algn="l"/>
                <a:tab pos="2346054" algn="l"/>
                <a:tab pos="2753624" algn="l"/>
                <a:tab pos="3161196" algn="l"/>
                <a:tab pos="3568766" algn="l"/>
                <a:tab pos="3976337" algn="l"/>
                <a:tab pos="4383908" algn="l"/>
                <a:tab pos="4791479" algn="l"/>
                <a:tab pos="5199050" algn="l"/>
                <a:tab pos="5606621" algn="l"/>
                <a:tab pos="6014192" algn="l"/>
                <a:tab pos="6421763" algn="l"/>
                <a:tab pos="6829334" algn="l"/>
                <a:tab pos="7236905" algn="l"/>
                <a:tab pos="7644475" algn="l"/>
                <a:tab pos="8052047" algn="l"/>
                <a:tab pos="8459617" algn="l"/>
                <a:tab pos="8537387" algn="l"/>
              </a:tabLst>
            </a:pPr>
            <a:r>
              <a:rPr lang="pl-PL" altLang="pl-PL" sz="2177" b="1">
                <a:cs typeface="Arial" panose="020B0604020202020204" pitchFamily="34" charset="0"/>
              </a:rPr>
              <a:t>OSK 2019/10  </a:t>
            </a:r>
          </a:p>
        </p:txBody>
      </p:sp>
      <p:sp>
        <p:nvSpPr>
          <p:cNvPr id="88066" name="Rectangle 2"/>
          <p:cNvSpPr>
            <a:spLocks noGrp="1" noChangeArrowheads="1"/>
          </p:cNvSpPr>
          <p:nvPr>
            <p:ph type="title" idx="4294967295"/>
          </p:nvPr>
        </p:nvSpPr>
        <p:spPr>
          <a:xfrm>
            <a:off x="1951246" y="125294"/>
            <a:ext cx="8227583" cy="1018186"/>
          </a:xfrm>
          <a:ln/>
        </p:spPr>
        <p:txBody>
          <a:bodyPr vert="horz" wrap="square" lIns="81646" tIns="42456" rIns="81646" bIns="42456" numCol="1" anchor="ctr" anchorCtr="1" compatLnSpc="1">
            <a:prstTxWarp prst="textNoShape">
              <a:avLst/>
            </a:prstTxWarp>
          </a:bodyPr>
          <a:lstStyle/>
          <a:p>
            <a:pPr hangingPunct="1">
              <a:lnSpc>
                <a:spcPct val="100000"/>
              </a:lnSpc>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pl-PL" altLang="pl-PL" sz="2903" b="1">
                <a:solidFill>
                  <a:srgbClr val="5C8526"/>
                </a:solidFill>
              </a:rPr>
              <a:t>Przykłady z orzecznictwa:</a:t>
            </a:r>
          </a:p>
        </p:txBody>
      </p:sp>
    </p:spTree>
    <p:extLst>
      <p:ext uri="{BB962C8B-B14F-4D97-AF65-F5344CB8AC3E}">
        <p14:creationId xmlns:p14="http://schemas.microsoft.com/office/powerpoint/2010/main" val="413336717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89" name="Rectangle 1"/>
          <p:cNvSpPr>
            <a:spLocks noGrp="1" noChangeArrowheads="1"/>
          </p:cNvSpPr>
          <p:nvPr>
            <p:ph type="title" idx="4294967295"/>
          </p:nvPr>
        </p:nvSpPr>
        <p:spPr>
          <a:xfrm>
            <a:off x="1980049" y="125294"/>
            <a:ext cx="8227583" cy="1018186"/>
          </a:xfrm>
          <a:ln/>
        </p:spPr>
        <p:txBody>
          <a:bodyPr vert="horz" wrap="square" lIns="81646" tIns="42456" rIns="81646" bIns="42456" numCol="1" anchor="ctr" anchorCtr="1" compatLnSpc="1">
            <a:prstTxWarp prst="textNoShape">
              <a:avLst/>
            </a:prstTxWarp>
          </a:bodyPr>
          <a:lstStyle/>
          <a:p>
            <a:pPr hangingPunct="1">
              <a:lnSpc>
                <a:spcPct val="100000"/>
              </a:lnSpc>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pl-PL" altLang="pl-PL" sz="2903" b="1" dirty="0"/>
              <a:t>Zawiadomienie o sposobie załatwienia sprawy</a:t>
            </a:r>
          </a:p>
        </p:txBody>
      </p:sp>
      <p:sp>
        <p:nvSpPr>
          <p:cNvPr id="89090" name="Rectangle 2"/>
          <p:cNvSpPr>
            <a:spLocks noGrp="1" noChangeArrowheads="1"/>
          </p:cNvSpPr>
          <p:nvPr>
            <p:ph type="body" idx="4294967295"/>
          </p:nvPr>
        </p:nvSpPr>
        <p:spPr>
          <a:xfrm>
            <a:off x="1686258" y="1143481"/>
            <a:ext cx="8818045" cy="13716000"/>
          </a:xfrm>
          <a:ln/>
        </p:spPr>
        <p:txBody>
          <a:bodyPr vert="horz" wrap="square" lIns="81646" tIns="42456" rIns="81646" bIns="42456" numCol="1" anchor="t" anchorCtr="0" compatLnSpc="1">
            <a:prstTxWarp prst="textNoShape">
              <a:avLst/>
            </a:prstTxWarp>
          </a:bodyPr>
          <a:lstStyle/>
          <a:p>
            <a:pPr marL="620718" indent="-619277" hangingPunct="1">
              <a:lnSpc>
                <a:spcPct val="100000"/>
              </a:lnSpc>
              <a:spcBef>
                <a:spcPts val="806"/>
              </a:spcBef>
              <a:spcAft>
                <a:spcPct val="0"/>
              </a:spcAft>
              <a:buClrTx/>
              <a:buSzPct val="45000"/>
              <a:tabLst>
                <a:tab pos="620718" algn="l"/>
                <a:tab pos="715770" algn="l"/>
                <a:tab pos="1123340" algn="l"/>
                <a:tab pos="1530912" algn="l"/>
                <a:tab pos="1938482" algn="l"/>
                <a:tab pos="2346054" algn="l"/>
                <a:tab pos="2753624" algn="l"/>
                <a:tab pos="3161196" algn="l"/>
                <a:tab pos="3568766" algn="l"/>
                <a:tab pos="3976337" algn="l"/>
                <a:tab pos="4383908" algn="l"/>
                <a:tab pos="4791479" algn="l"/>
                <a:tab pos="5199050" algn="l"/>
                <a:tab pos="5606621" algn="l"/>
                <a:tab pos="6014192" algn="l"/>
                <a:tab pos="6421763" algn="l"/>
                <a:tab pos="6829334" algn="l"/>
                <a:tab pos="7236905" algn="l"/>
                <a:tab pos="7644475" algn="l"/>
                <a:tab pos="8052047" algn="l"/>
                <a:tab pos="8459617" algn="l"/>
                <a:tab pos="8537387" algn="l"/>
              </a:tabLst>
            </a:pPr>
            <a:r>
              <a:rPr lang="pl-PL" altLang="pl-PL" sz="2177" b="1" dirty="0">
                <a:cs typeface="Arial" panose="020B0604020202020204" pitchFamily="34" charset="0"/>
              </a:rPr>
              <a:t>Art. 238. § 1.</a:t>
            </a:r>
            <a:r>
              <a:rPr lang="pl-PL" altLang="pl-PL" sz="2177" dirty="0">
                <a:cs typeface="Arial" panose="020B0604020202020204" pitchFamily="34" charset="0"/>
              </a:rPr>
              <a:t> Zawiadomienie o sposobie załatwienia skargi powinno zawierać: oznaczenie organu, od którego pochodzi, wskazanie, w jaki sposób skarga została załatwiona, oraz podpis z podaniem imienia, nazwiska i stanowiska służbowego osoby upoważnionej do załatwienia skargi lub, jeżeli zawiadomienie sporządzone zostało w formie dokumentu elektronicznego, powinno być opatrzone bezpiecznym podpisem elektronicznym weryfikowanym za pomocą ważnego kwalifikowanego certyfikatu. Zawiadomienie o odmownym załatwieniu skargi powinno zawierać ponadto uzasadnienie faktyczne i prawne oraz pouczenie o treści art. 239.</a:t>
            </a:r>
          </a:p>
          <a:p>
            <a:pPr marL="620718" indent="-619277" hangingPunct="1">
              <a:lnSpc>
                <a:spcPct val="100000"/>
              </a:lnSpc>
              <a:spcBef>
                <a:spcPts val="806"/>
              </a:spcBef>
              <a:spcAft>
                <a:spcPct val="0"/>
              </a:spcAft>
              <a:buClrTx/>
              <a:buSzPct val="45000"/>
              <a:tabLst>
                <a:tab pos="620718" algn="l"/>
                <a:tab pos="715770" algn="l"/>
                <a:tab pos="1123340" algn="l"/>
                <a:tab pos="1530912" algn="l"/>
                <a:tab pos="1938482" algn="l"/>
                <a:tab pos="2346054" algn="l"/>
                <a:tab pos="2753624" algn="l"/>
                <a:tab pos="3161196" algn="l"/>
                <a:tab pos="3568766" algn="l"/>
                <a:tab pos="3976337" algn="l"/>
                <a:tab pos="4383908" algn="l"/>
                <a:tab pos="4791479" algn="l"/>
                <a:tab pos="5199050" algn="l"/>
                <a:tab pos="5606621" algn="l"/>
                <a:tab pos="6014192" algn="l"/>
                <a:tab pos="6421763" algn="l"/>
                <a:tab pos="6829334" algn="l"/>
                <a:tab pos="7236905" algn="l"/>
                <a:tab pos="7644475" algn="l"/>
                <a:tab pos="8052047" algn="l"/>
                <a:tab pos="8459617" algn="l"/>
                <a:tab pos="8537387" algn="l"/>
              </a:tabLst>
            </a:pPr>
            <a:r>
              <a:rPr lang="en-US" altLang="pl-PL" sz="2177" b="1" dirty="0">
                <a:cs typeface="Arial" panose="020B0604020202020204" pitchFamily="34" charset="0"/>
              </a:rPr>
              <a:t>§ 2.</a:t>
            </a:r>
            <a:r>
              <a:rPr lang="pl-PL" altLang="pl-PL" sz="2177" dirty="0">
                <a:cs typeface="Arial" panose="020B0604020202020204" pitchFamily="34" charset="0"/>
              </a:rPr>
              <a:t> W zawiadomieniu, o którym mowa w § 1, w jednostkach organizacyjnych resortu obrony narodowej, Agencji Bezpieczeństwa Wewnętrznego, Agencji Wywiadu, Służby Kontrwywiadu Wojskowego, Służby Wywiadu Wojskowego oraz Centralnego Biura Antykorupcyjnego można pominąć imię i nazwisko osoby upoważnionej do załatwienia skargi.</a:t>
            </a:r>
          </a:p>
        </p:txBody>
      </p:sp>
    </p:spTree>
    <p:extLst>
      <p:ext uri="{BB962C8B-B14F-4D97-AF65-F5344CB8AC3E}">
        <p14:creationId xmlns:p14="http://schemas.microsoft.com/office/powerpoint/2010/main" val="60662528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ytuł 1"/>
          <p:cNvSpPr txBox="1">
            <a:spLocks noGrp="1"/>
          </p:cNvSpPr>
          <p:nvPr>
            <p:ph type="title" idx="4294967295"/>
          </p:nvPr>
        </p:nvSpPr>
        <p:spPr/>
        <p:txBody>
          <a:bodyPr/>
          <a:lstStyle/>
          <a:p>
            <a:pPr eaLnBrk="1" hangingPunct="1"/>
            <a:r>
              <a:rPr altLang="pl-PL" sz="2903" b="1" dirty="0" err="1">
                <a:latin typeface="Arial" panose="020B0604020202020204" pitchFamily="34" charset="0"/>
                <a:cs typeface="Arial" panose="020B0604020202020204" pitchFamily="34" charset="0"/>
              </a:rPr>
              <a:t>Przepisy</a:t>
            </a:r>
            <a:r>
              <a:rPr altLang="pl-PL" sz="2903" b="1" dirty="0">
                <a:latin typeface="Arial" panose="020B0604020202020204" pitchFamily="34" charset="0"/>
                <a:cs typeface="Arial" panose="020B0604020202020204" pitchFamily="34" charset="0"/>
              </a:rPr>
              <a:t> </a:t>
            </a:r>
            <a:r>
              <a:rPr lang="pl-PL" altLang="pl-PL" sz="2903" b="1" dirty="0" smtClean="0">
                <a:latin typeface="Arial" panose="020B0604020202020204" pitchFamily="34" charset="0"/>
                <a:cs typeface="Arial" panose="020B0604020202020204" pitchFamily="34" charset="0"/>
              </a:rPr>
              <a:t>k.p.a.</a:t>
            </a:r>
            <a:r>
              <a:rPr altLang="pl-PL" sz="2903" b="1" dirty="0" smtClean="0">
                <a:latin typeface="Arial" panose="020B0604020202020204" pitchFamily="34" charset="0"/>
                <a:cs typeface="Arial" panose="020B0604020202020204" pitchFamily="34" charset="0"/>
              </a:rPr>
              <a:t> </a:t>
            </a:r>
            <a:r>
              <a:rPr altLang="pl-PL" sz="2903" b="1" dirty="0">
                <a:latin typeface="Arial" panose="020B0604020202020204" pitchFamily="34" charset="0"/>
                <a:cs typeface="Arial" panose="020B0604020202020204" pitchFamily="34" charset="0"/>
              </a:rPr>
              <a:t>nie </a:t>
            </a:r>
            <a:r>
              <a:rPr altLang="pl-PL" sz="2903" b="1" dirty="0" err="1">
                <a:latin typeface="Arial" panose="020B0604020202020204" pitchFamily="34" charset="0"/>
                <a:cs typeface="Arial" panose="020B0604020202020204" pitchFamily="34" charset="0"/>
              </a:rPr>
              <a:t>wyczerpują</a:t>
            </a:r>
            <a:r>
              <a:rPr altLang="pl-PL" sz="2903" b="1" dirty="0">
                <a:latin typeface="Arial" panose="020B0604020202020204" pitchFamily="34" charset="0"/>
                <a:cs typeface="Arial" panose="020B0604020202020204" pitchFamily="34" charset="0"/>
              </a:rPr>
              <a:t> </a:t>
            </a:r>
            <a:r>
              <a:rPr altLang="pl-PL" sz="2903" b="1" dirty="0" err="1">
                <a:latin typeface="Arial" panose="020B0604020202020204" pitchFamily="34" charset="0"/>
                <a:cs typeface="Arial" panose="020B0604020202020204" pitchFamily="34" charset="0"/>
              </a:rPr>
              <a:t>treści</a:t>
            </a:r>
            <a:r>
              <a:rPr altLang="pl-PL" sz="2903" b="1" dirty="0">
                <a:latin typeface="Arial" panose="020B0604020202020204" pitchFamily="34" charset="0"/>
                <a:cs typeface="Arial" panose="020B0604020202020204" pitchFamily="34" charset="0"/>
              </a:rPr>
              <a:t> </a:t>
            </a:r>
            <a:r>
              <a:rPr altLang="pl-PL" sz="2903" b="1" dirty="0" err="1">
                <a:latin typeface="Arial" panose="020B0604020202020204" pitchFamily="34" charset="0"/>
                <a:cs typeface="Arial" panose="020B0604020202020204" pitchFamily="34" charset="0"/>
              </a:rPr>
              <a:t>postępowania</a:t>
            </a:r>
            <a:r>
              <a:rPr altLang="pl-PL" sz="2903" b="1" dirty="0">
                <a:latin typeface="Arial" panose="020B0604020202020204" pitchFamily="34" charset="0"/>
                <a:cs typeface="Arial" panose="020B0604020202020204" pitchFamily="34" charset="0"/>
              </a:rPr>
              <a:t> </a:t>
            </a:r>
            <a:r>
              <a:rPr altLang="pl-PL" sz="2903" b="1" dirty="0" err="1">
                <a:latin typeface="Arial" panose="020B0604020202020204" pitchFamily="34" charset="0"/>
                <a:cs typeface="Arial" panose="020B0604020202020204" pitchFamily="34" charset="0"/>
              </a:rPr>
              <a:t>administracyjnego</a:t>
            </a:r>
            <a:endParaRPr altLang="pl-PL" sz="2903" b="1" dirty="0">
              <a:latin typeface="Arial" panose="020B0604020202020204" pitchFamily="34" charset="0"/>
              <a:cs typeface="Arial" panose="020B0604020202020204" pitchFamily="34" charset="0"/>
            </a:endParaRPr>
          </a:p>
        </p:txBody>
      </p:sp>
      <p:pic>
        <p:nvPicPr>
          <p:cNvPr id="11267" name="Obraz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598568"/>
            <a:ext cx="6930008" cy="4769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8097633"/>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p:cNvPicPr>
            <a:picLocks noChangeAspect="1"/>
          </p:cNvPicPr>
          <p:nvPr/>
        </p:nvPicPr>
        <p:blipFill>
          <a:blip r:embed="rId2"/>
          <a:stretch>
            <a:fillRect/>
          </a:stretch>
        </p:blipFill>
        <p:spPr>
          <a:xfrm>
            <a:off x="900752" y="198033"/>
            <a:ext cx="10508775" cy="6535493"/>
          </a:xfrm>
          <a:prstGeom prst="rect">
            <a:avLst/>
          </a:prstGeom>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73149" y="6370608"/>
            <a:ext cx="1278854" cy="36291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25560">
                <a:solidFill>
                  <a:srgbClr val="385D8A"/>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4233479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3" name="Rectangle 1"/>
          <p:cNvSpPr>
            <a:spLocks noGrp="1" noChangeArrowheads="1"/>
          </p:cNvSpPr>
          <p:nvPr>
            <p:ph type="title" idx="4294967295"/>
          </p:nvPr>
        </p:nvSpPr>
        <p:spPr>
          <a:xfrm>
            <a:off x="1980049" y="125294"/>
            <a:ext cx="8227583" cy="1018186"/>
          </a:xfrm>
          <a:ln/>
        </p:spPr>
        <p:txBody>
          <a:bodyPr vert="horz" wrap="square" lIns="81646" tIns="42456" rIns="81646" bIns="42456" numCol="1" anchor="ctr" anchorCtr="1" compatLnSpc="1">
            <a:prstTxWarp prst="textNoShape">
              <a:avLst/>
            </a:prstTxWarp>
          </a:bodyPr>
          <a:lstStyle/>
          <a:p>
            <a:pPr hangingPunct="1">
              <a:lnSpc>
                <a:spcPct val="100000"/>
              </a:lnSpc>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pl-PL" altLang="pl-PL" sz="2903" b="1" dirty="0"/>
              <a:t>Podtrzymanie stanowiska</a:t>
            </a:r>
          </a:p>
        </p:txBody>
      </p:sp>
      <p:sp>
        <p:nvSpPr>
          <p:cNvPr id="90114" name="Rectangle 2"/>
          <p:cNvSpPr>
            <a:spLocks noGrp="1" noChangeArrowheads="1"/>
          </p:cNvSpPr>
          <p:nvPr>
            <p:ph type="body" idx="4294967295"/>
          </p:nvPr>
        </p:nvSpPr>
        <p:spPr>
          <a:xfrm>
            <a:off x="1850436" y="1468955"/>
            <a:ext cx="8653868" cy="5062132"/>
          </a:xfrm>
          <a:ln/>
        </p:spPr>
        <p:txBody>
          <a:bodyPr vert="horz" wrap="square" lIns="81646" tIns="42456" rIns="81646" bIns="42456" numCol="1" anchor="t" anchorCtr="0" compatLnSpc="1">
            <a:prstTxWarp prst="textNoShape">
              <a:avLst/>
            </a:prstTxWarp>
          </a:bodyPr>
          <a:lstStyle/>
          <a:p>
            <a:pPr marL="620718" indent="-619277" hangingPunct="1">
              <a:lnSpc>
                <a:spcPct val="100000"/>
              </a:lnSpc>
              <a:spcBef>
                <a:spcPts val="806"/>
              </a:spcBef>
              <a:spcAft>
                <a:spcPct val="0"/>
              </a:spcAft>
              <a:buClrTx/>
              <a:buSzPct val="45000"/>
              <a:tabLst>
                <a:tab pos="620718" algn="l"/>
                <a:tab pos="715770" algn="l"/>
                <a:tab pos="1123340" algn="l"/>
                <a:tab pos="1530912" algn="l"/>
                <a:tab pos="1938482" algn="l"/>
                <a:tab pos="2346054" algn="l"/>
                <a:tab pos="2753624" algn="l"/>
                <a:tab pos="3161196" algn="l"/>
                <a:tab pos="3568766" algn="l"/>
                <a:tab pos="3976337" algn="l"/>
                <a:tab pos="4383908" algn="l"/>
                <a:tab pos="4791479" algn="l"/>
                <a:tab pos="5199050" algn="l"/>
                <a:tab pos="5606621" algn="l"/>
                <a:tab pos="6014192" algn="l"/>
                <a:tab pos="6421763" algn="l"/>
                <a:tab pos="6829334" algn="l"/>
                <a:tab pos="7236905" algn="l"/>
                <a:tab pos="7644475" algn="l"/>
                <a:tab pos="8052047" algn="l"/>
                <a:tab pos="8459617" algn="l"/>
                <a:tab pos="8537387" algn="l"/>
              </a:tabLst>
            </a:pPr>
            <a:r>
              <a:rPr lang="pl-PL" altLang="pl-PL" b="1" dirty="0">
                <a:cs typeface="Arial" panose="020B0604020202020204" pitchFamily="34" charset="0"/>
              </a:rPr>
              <a:t>Art. 239. § 1.</a:t>
            </a:r>
            <a:r>
              <a:rPr lang="pl-PL" altLang="pl-PL" dirty="0">
                <a:cs typeface="Arial" panose="020B0604020202020204" pitchFamily="34" charset="0"/>
              </a:rPr>
              <a:t> W przypadku gdy skarga, w wyniku jej rozpatrzenia, została uznana za bezzasadną i jej bezzasadność wykazano w odpowiedzi na skargę, a skarżący ponowił skargę bez wskazania nowych okoliczności - organ właściwy do jej rozpatrzenia może podtrzymać swoje poprzednie stanowisko z odpowiednią adnotacją w aktach sprawy - bez zawiadamiania skarżącego.</a:t>
            </a:r>
          </a:p>
        </p:txBody>
      </p:sp>
    </p:spTree>
    <p:extLst>
      <p:ext uri="{BB962C8B-B14F-4D97-AF65-F5344CB8AC3E}">
        <p14:creationId xmlns:p14="http://schemas.microsoft.com/office/powerpoint/2010/main" val="330952319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08641" y="273629"/>
            <a:ext cx="10970880" cy="6209058"/>
          </a:xfrm>
        </p:spPr>
        <p:txBody>
          <a:bodyPr/>
          <a:lstStyle/>
          <a:p>
            <a:pPr algn="l"/>
            <a:r>
              <a:rPr lang="pl-PL" sz="2000" b="1" dirty="0"/>
              <a:t>Art. 241. </a:t>
            </a:r>
            <a:r>
              <a:rPr lang="pl-PL" sz="2000" dirty="0"/>
              <a:t>Przedmiotem wniosku mogą być w szczególności sprawy ulepszenia organizacji, wzmocnienia praworządności, usprawnienia pracy i zapobiegania nadużyciom, ochrony własności, lepszego zaspokajania potrzeb ludności</a:t>
            </a:r>
            <a:r>
              <a:rPr lang="pl-PL" sz="2000" dirty="0" smtClean="0"/>
              <a:t>.</a:t>
            </a:r>
            <a:br>
              <a:rPr lang="pl-PL" sz="2000" dirty="0" smtClean="0"/>
            </a:br>
            <a:r>
              <a:rPr lang="pl-PL" sz="2000" dirty="0"/>
              <a:t/>
            </a:r>
            <a:br>
              <a:rPr lang="pl-PL" sz="2000" dirty="0"/>
            </a:br>
            <a:r>
              <a:rPr lang="pl-PL" sz="2000" b="1" dirty="0"/>
              <a:t>Art. 242. </a:t>
            </a:r>
            <a:r>
              <a:rPr lang="pl-PL" sz="2000" dirty="0"/>
              <a:t>§ 1. Wnioski składa się do organów właściwych ze względu na przedmiot wniosku.</a:t>
            </a:r>
            <a:br>
              <a:rPr lang="pl-PL" sz="2000" dirty="0"/>
            </a:br>
            <a:r>
              <a:rPr lang="pl-PL" sz="2000" dirty="0"/>
              <a:t>§ 2. Wnioski w sprawach dotyczących zadań organizacji społecznych składa się do organów tych organizacji.</a:t>
            </a:r>
            <a:br>
              <a:rPr lang="pl-PL" sz="2000" dirty="0"/>
            </a:br>
            <a:r>
              <a:rPr lang="pl-PL" sz="2000" dirty="0" smtClean="0"/>
              <a:t/>
            </a:r>
            <a:br>
              <a:rPr lang="pl-PL" sz="2000" dirty="0" smtClean="0"/>
            </a:br>
            <a:r>
              <a:rPr lang="pl-PL" sz="2000" b="1" dirty="0"/>
              <a:t>Art. 243. </a:t>
            </a:r>
            <a:r>
              <a:rPr lang="pl-PL" sz="2000" dirty="0"/>
              <a:t>Jeżeli organ, który otrzymał wniosek, nie jest właściwy do jego rozpatrzenia, obowiązany jest w ciągu siedmiu dni przekazać go właściwemu organowi. O przekazaniu wniosku zawiadamia się równocześnie wnioskodawcę.</a:t>
            </a:r>
            <a:br>
              <a:rPr lang="pl-PL" sz="2000" dirty="0"/>
            </a:br>
            <a:r>
              <a:rPr lang="pl-PL" sz="2000" dirty="0" smtClean="0"/>
              <a:t/>
            </a:r>
            <a:br>
              <a:rPr lang="pl-PL" sz="2000" dirty="0" smtClean="0"/>
            </a:br>
            <a:r>
              <a:rPr lang="pl-PL" sz="2000" dirty="0"/>
              <a:t/>
            </a:r>
            <a:br>
              <a:rPr lang="pl-PL" sz="2000" dirty="0"/>
            </a:br>
            <a:r>
              <a:rPr lang="pl-PL" sz="2000" b="1" dirty="0"/>
              <a:t>Art. 244. </a:t>
            </a:r>
            <a:r>
              <a:rPr lang="pl-PL" sz="2000" dirty="0"/>
              <a:t>§ 1. W sprawie terminu załatwiania wniosków stosuje się przepis art. 237 § 1.</a:t>
            </a:r>
            <a:br>
              <a:rPr lang="pl-PL" sz="2000" dirty="0"/>
            </a:br>
            <a:r>
              <a:rPr lang="pl-PL" sz="2000" dirty="0"/>
              <a:t>§ 2. O sposobie załatwienia wniosku zawiadamia się równocześnie wnioskodawcę</a:t>
            </a:r>
            <a:r>
              <a:rPr lang="pl-PL" sz="2000" dirty="0" smtClean="0"/>
              <a:t>.</a:t>
            </a:r>
            <a:br>
              <a:rPr lang="pl-PL" sz="2000" dirty="0" smtClean="0"/>
            </a:br>
            <a:r>
              <a:rPr lang="pl-PL" sz="2000" dirty="0"/>
              <a:t/>
            </a:r>
            <a:br>
              <a:rPr lang="pl-PL" sz="2000" dirty="0"/>
            </a:br>
            <a:r>
              <a:rPr lang="pl-PL" sz="2000" dirty="0"/>
              <a:t/>
            </a:r>
            <a:br>
              <a:rPr lang="pl-PL" sz="2000" dirty="0"/>
            </a:br>
            <a:r>
              <a:rPr lang="pl-PL" sz="2000" b="1" dirty="0"/>
              <a:t>Art. 245. </a:t>
            </a:r>
            <a:r>
              <a:rPr lang="pl-PL" sz="2000" dirty="0"/>
              <a:t>W razie niemożności załatwienia wniosku w terminie określonym w art. 244 właściwy organ obowiązany jest w tym terminie zawiadomić wnioskodawcę o czynnościach podjętych w celu rozpatrzenia wniosku oraz o przewidywanym terminie załatwienia wniosku.</a:t>
            </a:r>
          </a:p>
        </p:txBody>
      </p:sp>
    </p:spTree>
    <p:extLst>
      <p:ext uri="{BB962C8B-B14F-4D97-AF65-F5344CB8AC3E}">
        <p14:creationId xmlns:p14="http://schemas.microsoft.com/office/powerpoint/2010/main" val="411054145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9113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0435" y="293792"/>
            <a:ext cx="6617494" cy="27434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25560">
                <a:solidFill>
                  <a:srgbClr val="385D8A"/>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11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6296" y="3755915"/>
            <a:ext cx="6702464" cy="241657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25560">
                <a:solidFill>
                  <a:srgbClr val="385D8A"/>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72778248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p:cNvPicPr>
            <a:picLocks noChangeAspect="1"/>
          </p:cNvPicPr>
          <p:nvPr/>
        </p:nvPicPr>
        <p:blipFill>
          <a:blip r:embed="rId2"/>
          <a:stretch>
            <a:fillRect/>
          </a:stretch>
        </p:blipFill>
        <p:spPr>
          <a:xfrm>
            <a:off x="2510264" y="0"/>
            <a:ext cx="6669371" cy="6858000"/>
          </a:xfrm>
          <a:prstGeom prst="rect">
            <a:avLst/>
          </a:prstGeom>
        </p:spPr>
      </p:pic>
    </p:spTree>
    <p:extLst>
      <p:ext uri="{BB962C8B-B14F-4D97-AF65-F5344CB8AC3E}">
        <p14:creationId xmlns:p14="http://schemas.microsoft.com/office/powerpoint/2010/main" val="303714428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bwMode="auto">
          <a:xfrm>
            <a:off x="1980049" y="125294"/>
            <a:ext cx="8227583" cy="1440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ctr" defTabSz="449263" rtl="0" fontAlgn="base">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marL="742950" indent="-28575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2pPr>
            <a:lvl3pPr marL="1143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3pPr>
            <a:lvl4pPr marL="1600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4pPr>
            <a:lvl5pPr marL="20574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5pPr>
            <a:lvl6pPr marL="25146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6pPr>
            <a:lvl7pPr marL="29718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7pPr>
            <a:lvl8pPr marL="3429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8pPr>
            <a:lvl9pPr marL="3886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9p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pl-PL" altLang="pl-PL" sz="2903" b="1" dirty="0" smtClean="0"/>
              <a:t>Prasa i organizacje społeczne, a tryb skarg i wniosków</a:t>
            </a:r>
            <a:endParaRPr lang="pl-PL" altLang="pl-PL" sz="2903" b="1" dirty="0"/>
          </a:p>
        </p:txBody>
      </p:sp>
      <p:sp>
        <p:nvSpPr>
          <p:cNvPr id="6" name="Text Box 2"/>
          <p:cNvSpPr txBox="1">
            <a:spLocks noChangeArrowheads="1"/>
          </p:cNvSpPr>
          <p:nvPr/>
        </p:nvSpPr>
        <p:spPr bwMode="auto">
          <a:xfrm>
            <a:off x="1980049" y="1604329"/>
            <a:ext cx="8227583" cy="11708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560">
                <a:solidFill>
                  <a:srgbClr val="385D8A"/>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lstStyle>
            <a:lvl1pPr marL="684213" indent="-682625">
              <a:tabLst>
                <a:tab pos="6842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Microsoft YaHei" panose="020B0503020204020204" pitchFamily="34" charset="-122"/>
              </a:defRPr>
            </a:lvl1pPr>
            <a:lvl2pPr>
              <a:tabLst>
                <a:tab pos="6842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Microsoft YaHei" panose="020B0503020204020204" pitchFamily="34" charset="-122"/>
              </a:defRPr>
            </a:lvl2pPr>
            <a:lvl3pPr>
              <a:tabLst>
                <a:tab pos="6842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Microsoft YaHei" panose="020B0503020204020204" pitchFamily="34" charset="-122"/>
              </a:defRPr>
            </a:lvl3pPr>
            <a:lvl4pPr>
              <a:tabLst>
                <a:tab pos="6842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Microsoft YaHei" panose="020B0503020204020204" pitchFamily="34" charset="-122"/>
              </a:defRPr>
            </a:lvl4pPr>
            <a:lvl5pPr>
              <a:tabLst>
                <a:tab pos="6842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6842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6842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6842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6842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Microsoft YaHei" panose="020B0503020204020204" pitchFamily="34" charset="-122"/>
              </a:defRPr>
            </a:lvl9pPr>
          </a:lstStyle>
          <a:p>
            <a:pPr defTabSz="407571" fontAlgn="base">
              <a:spcBef>
                <a:spcPts val="806"/>
              </a:spcBef>
              <a:spcAft>
                <a:spcPct val="0"/>
              </a:spcAft>
              <a:buSzPct val="45000"/>
            </a:pPr>
            <a:r>
              <a:rPr lang="pl-PL" altLang="pl-PL" sz="2540" b="1" dirty="0">
                <a:solidFill>
                  <a:srgbClr val="0062AC"/>
                </a:solidFill>
                <a:cs typeface="Arial" panose="020B0604020202020204" pitchFamily="34" charset="0"/>
              </a:rPr>
              <a:t>art. 248-251 k.p.a.</a:t>
            </a:r>
          </a:p>
          <a:p>
            <a:pPr defTabSz="407571" fontAlgn="base">
              <a:spcBef>
                <a:spcPts val="806"/>
              </a:spcBef>
              <a:spcAft>
                <a:spcPct val="0"/>
              </a:spcAft>
              <a:buSzPct val="45000"/>
            </a:pPr>
            <a:endParaRPr lang="pl-PL" altLang="pl-PL" sz="2540" b="1" dirty="0">
              <a:solidFill>
                <a:srgbClr val="0062AC"/>
              </a:solidFill>
              <a:cs typeface="Arial" panose="020B0604020202020204" pitchFamily="34" charset="0"/>
            </a:endParaRPr>
          </a:p>
          <a:p>
            <a:pPr defTabSz="407571" fontAlgn="base">
              <a:spcBef>
                <a:spcPts val="806"/>
              </a:spcBef>
              <a:spcAft>
                <a:spcPct val="0"/>
              </a:spcAft>
              <a:buSzPct val="45000"/>
            </a:pPr>
            <a:endParaRPr lang="pl-PL" altLang="pl-PL" sz="2540" b="1" dirty="0">
              <a:cs typeface="Arial" panose="020B0604020202020204" pitchFamily="34" charset="0"/>
            </a:endParaRP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9381" y="3753019"/>
            <a:ext cx="3827922" cy="21861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25560">
                <a:solidFill>
                  <a:srgbClr val="385D8A"/>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5334" y="2514505"/>
            <a:ext cx="4640167" cy="106283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25560">
                <a:solidFill>
                  <a:srgbClr val="385D8A"/>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9431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0435" y="293791"/>
            <a:ext cx="4838908" cy="19355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25560">
                <a:solidFill>
                  <a:srgbClr val="385D8A"/>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6963" y="2971033"/>
            <a:ext cx="3309467" cy="19355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25560">
                <a:solidFill>
                  <a:srgbClr val="385D8A"/>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4280" y="2318644"/>
            <a:ext cx="4432785" cy="150351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25560">
                <a:solidFill>
                  <a:srgbClr val="385D8A"/>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8914" y="4016583"/>
            <a:ext cx="3499567" cy="183187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25560">
                <a:solidFill>
                  <a:srgbClr val="385D8A"/>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9382" y="5715961"/>
            <a:ext cx="5832612" cy="94185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25560">
                <a:solidFill>
                  <a:srgbClr val="385D8A"/>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71165" y="424846"/>
            <a:ext cx="2937908" cy="107147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25560">
                <a:solidFill>
                  <a:srgbClr val="385D8A"/>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07049228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txBox="1">
            <a:spLocks noChangeArrowheads="1"/>
          </p:cNvSpPr>
          <p:nvPr/>
        </p:nvSpPr>
        <p:spPr bwMode="auto">
          <a:xfrm>
            <a:off x="928048" y="2449698"/>
            <a:ext cx="10413242" cy="1440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560">
                <a:solidFill>
                  <a:srgbClr val="385D8A"/>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646" tIns="42456" rIns="81646" bIns="42456" numCol="1" anchor="ctr" anchorCtr="1" compatLnSpc="1">
            <a:prstTxWarp prst="textNoShape">
              <a:avLst/>
            </a:prstTxWarp>
          </a:bodyPr>
          <a:lstStyle>
            <a:lvl1pPr algn="ctr" defTabSz="407571" rtl="0" fontAlgn="base" hangingPunct="0">
              <a:lnSpc>
                <a:spcPct val="93000"/>
              </a:lnSpc>
              <a:spcBef>
                <a:spcPct val="0"/>
              </a:spcBef>
              <a:spcAft>
                <a:spcPct val="0"/>
              </a:spcAft>
              <a:buClr>
                <a:srgbClr val="000000"/>
              </a:buClr>
              <a:buSzPct val="100000"/>
              <a:buFont typeface="Times New Roman" panose="02020603050405020304" pitchFamily="18" charset="0"/>
              <a:defRPr sz="3992" kern="1200">
                <a:solidFill>
                  <a:srgbClr val="000000"/>
                </a:solidFill>
                <a:latin typeface="+mj-lt"/>
                <a:ea typeface="+mj-ea"/>
                <a:cs typeface="+mj-cs"/>
              </a:defRPr>
            </a:lvl1pPr>
            <a:lvl2pPr marL="674004" indent="-259232" algn="ctr" defTabSz="407571" rtl="0" fontAlgn="base" hangingPunct="0">
              <a:lnSpc>
                <a:spcPct val="93000"/>
              </a:lnSpc>
              <a:spcBef>
                <a:spcPct val="0"/>
              </a:spcBef>
              <a:spcAft>
                <a:spcPct val="0"/>
              </a:spcAft>
              <a:buClr>
                <a:srgbClr val="000000"/>
              </a:buClr>
              <a:buSzPct val="100000"/>
              <a:buFont typeface="Times New Roman" panose="02020603050405020304" pitchFamily="18" charset="0"/>
              <a:defRPr sz="3992">
                <a:solidFill>
                  <a:srgbClr val="000000"/>
                </a:solidFill>
                <a:latin typeface="Arial" panose="020B0604020202020204" pitchFamily="34" charset="0"/>
                <a:ea typeface="Microsoft YaHei" panose="020B0503020204020204" pitchFamily="34" charset="-122"/>
              </a:defRPr>
            </a:lvl2pPr>
            <a:lvl3pPr marL="1036930" indent="-207386" algn="ctr" defTabSz="407571" rtl="0" fontAlgn="base" hangingPunct="0">
              <a:lnSpc>
                <a:spcPct val="93000"/>
              </a:lnSpc>
              <a:spcBef>
                <a:spcPct val="0"/>
              </a:spcBef>
              <a:spcAft>
                <a:spcPct val="0"/>
              </a:spcAft>
              <a:buClr>
                <a:srgbClr val="000000"/>
              </a:buClr>
              <a:buSzPct val="100000"/>
              <a:buFont typeface="Times New Roman" panose="02020603050405020304" pitchFamily="18" charset="0"/>
              <a:defRPr sz="3992">
                <a:solidFill>
                  <a:srgbClr val="000000"/>
                </a:solidFill>
                <a:latin typeface="Arial" panose="020B0604020202020204" pitchFamily="34" charset="0"/>
                <a:ea typeface="Microsoft YaHei" panose="020B0503020204020204" pitchFamily="34" charset="-122"/>
              </a:defRPr>
            </a:lvl3pPr>
            <a:lvl4pPr marL="1451701" indent="-207386" algn="ctr" defTabSz="407571" rtl="0" fontAlgn="base" hangingPunct="0">
              <a:lnSpc>
                <a:spcPct val="93000"/>
              </a:lnSpc>
              <a:spcBef>
                <a:spcPct val="0"/>
              </a:spcBef>
              <a:spcAft>
                <a:spcPct val="0"/>
              </a:spcAft>
              <a:buClr>
                <a:srgbClr val="000000"/>
              </a:buClr>
              <a:buSzPct val="100000"/>
              <a:buFont typeface="Times New Roman" panose="02020603050405020304" pitchFamily="18" charset="0"/>
              <a:defRPr sz="3992">
                <a:solidFill>
                  <a:srgbClr val="000000"/>
                </a:solidFill>
                <a:latin typeface="Arial" panose="020B0604020202020204" pitchFamily="34" charset="0"/>
                <a:ea typeface="Microsoft YaHei" panose="020B0503020204020204" pitchFamily="34" charset="-122"/>
              </a:defRPr>
            </a:lvl4pPr>
            <a:lvl5pPr marL="1866473" indent="-207386" algn="ctr" defTabSz="407571" rtl="0" fontAlgn="base" hangingPunct="0">
              <a:lnSpc>
                <a:spcPct val="93000"/>
              </a:lnSpc>
              <a:spcBef>
                <a:spcPct val="0"/>
              </a:spcBef>
              <a:spcAft>
                <a:spcPct val="0"/>
              </a:spcAft>
              <a:buClr>
                <a:srgbClr val="000000"/>
              </a:buClr>
              <a:buSzPct val="100000"/>
              <a:buFont typeface="Times New Roman" panose="02020603050405020304" pitchFamily="18" charset="0"/>
              <a:defRPr sz="3992">
                <a:solidFill>
                  <a:srgbClr val="000000"/>
                </a:solidFill>
                <a:latin typeface="Arial" panose="020B0604020202020204" pitchFamily="34" charset="0"/>
                <a:ea typeface="Microsoft YaHei" panose="020B0503020204020204" pitchFamily="34" charset="-122"/>
              </a:defRPr>
            </a:lvl5pPr>
            <a:lvl6pPr marL="2281245" indent="-207386" algn="ctr" defTabSz="407571" rtl="0" fontAlgn="base" hangingPunct="0">
              <a:lnSpc>
                <a:spcPct val="93000"/>
              </a:lnSpc>
              <a:spcBef>
                <a:spcPct val="0"/>
              </a:spcBef>
              <a:spcAft>
                <a:spcPct val="0"/>
              </a:spcAft>
              <a:buClr>
                <a:srgbClr val="000000"/>
              </a:buClr>
              <a:buSzPct val="100000"/>
              <a:buFont typeface="Times New Roman" panose="02020603050405020304" pitchFamily="18" charset="0"/>
              <a:defRPr sz="3992">
                <a:solidFill>
                  <a:srgbClr val="000000"/>
                </a:solidFill>
                <a:latin typeface="Arial" panose="020B0604020202020204" pitchFamily="34" charset="0"/>
                <a:ea typeface="Microsoft YaHei" panose="020B0503020204020204" pitchFamily="34" charset="-122"/>
              </a:defRPr>
            </a:lvl6pPr>
            <a:lvl7pPr marL="2696017" indent="-207386" algn="ctr" defTabSz="407571" rtl="0" fontAlgn="base" hangingPunct="0">
              <a:lnSpc>
                <a:spcPct val="93000"/>
              </a:lnSpc>
              <a:spcBef>
                <a:spcPct val="0"/>
              </a:spcBef>
              <a:spcAft>
                <a:spcPct val="0"/>
              </a:spcAft>
              <a:buClr>
                <a:srgbClr val="000000"/>
              </a:buClr>
              <a:buSzPct val="100000"/>
              <a:buFont typeface="Times New Roman" panose="02020603050405020304" pitchFamily="18" charset="0"/>
              <a:defRPr sz="3992">
                <a:solidFill>
                  <a:srgbClr val="000000"/>
                </a:solidFill>
                <a:latin typeface="Arial" panose="020B0604020202020204" pitchFamily="34" charset="0"/>
                <a:ea typeface="Microsoft YaHei" panose="020B0503020204020204" pitchFamily="34" charset="-122"/>
              </a:defRPr>
            </a:lvl7pPr>
            <a:lvl8pPr marL="3110789" indent="-207386" algn="ctr" defTabSz="407571" rtl="0" fontAlgn="base" hangingPunct="0">
              <a:lnSpc>
                <a:spcPct val="93000"/>
              </a:lnSpc>
              <a:spcBef>
                <a:spcPct val="0"/>
              </a:spcBef>
              <a:spcAft>
                <a:spcPct val="0"/>
              </a:spcAft>
              <a:buClr>
                <a:srgbClr val="000000"/>
              </a:buClr>
              <a:buSzPct val="100000"/>
              <a:buFont typeface="Times New Roman" panose="02020603050405020304" pitchFamily="18" charset="0"/>
              <a:defRPr sz="3992">
                <a:solidFill>
                  <a:srgbClr val="000000"/>
                </a:solidFill>
                <a:latin typeface="Arial" panose="020B0604020202020204" pitchFamily="34" charset="0"/>
                <a:ea typeface="Microsoft YaHei" panose="020B0503020204020204" pitchFamily="34" charset="-122"/>
              </a:defRPr>
            </a:lvl8pPr>
            <a:lvl9pPr marL="3525561" indent="-207386" algn="ctr" defTabSz="407571" rtl="0" fontAlgn="base" hangingPunct="0">
              <a:lnSpc>
                <a:spcPct val="93000"/>
              </a:lnSpc>
              <a:spcBef>
                <a:spcPct val="0"/>
              </a:spcBef>
              <a:spcAft>
                <a:spcPct val="0"/>
              </a:spcAft>
              <a:buClr>
                <a:srgbClr val="000000"/>
              </a:buClr>
              <a:buSzPct val="100000"/>
              <a:buFont typeface="Times New Roman" panose="02020603050405020304" pitchFamily="18" charset="0"/>
              <a:defRPr sz="3992">
                <a:solidFill>
                  <a:srgbClr val="000000"/>
                </a:solidFill>
                <a:latin typeface="Arial" panose="020B0604020202020204" pitchFamily="34" charset="0"/>
                <a:ea typeface="Microsoft YaHei" panose="020B0503020204020204" pitchFamily="34" charset="-122"/>
              </a:defRPr>
            </a:lvl9pPr>
          </a:lstStyle>
          <a:p>
            <a:pPr marL="0" marR="0" lvl="0" indent="0" algn="ctr" defTabSz="407571"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defRPr/>
            </a:pPr>
            <a:r>
              <a:rPr kumimoji="0" lang="pl-PL" altLang="pl-PL" sz="3992" b="1" i="0" u="none" strike="noStrike" kern="1200" cap="none" spc="0" normalizeH="0" baseline="0" noProof="0" dirty="0" smtClean="0">
                <a:ln>
                  <a:noFill/>
                </a:ln>
                <a:solidFill>
                  <a:srgbClr val="000000"/>
                </a:solidFill>
                <a:effectLst/>
                <a:uLnTx/>
                <a:uFillTx/>
                <a:latin typeface="Arial"/>
                <a:ea typeface="Microsoft YaHei"/>
              </a:rPr>
              <a:t>Petycje*</a:t>
            </a:r>
          </a:p>
          <a:p>
            <a:pPr marL="0" marR="0" lvl="0" indent="0" algn="ctr" defTabSz="407571"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defRPr/>
            </a:pPr>
            <a:r>
              <a:rPr lang="pl-PL" altLang="pl-PL" dirty="0" smtClean="0">
                <a:latin typeface="Arial"/>
                <a:ea typeface="Microsoft YaHei"/>
              </a:rPr>
              <a:t>*(ustawa z dnia 11 lipca 2014 r. o petycjach)</a:t>
            </a:r>
            <a:endParaRPr kumimoji="0" lang="pl-PL" altLang="pl-PL" sz="3992" i="0" u="none" strike="noStrike" kern="1200" cap="none" spc="0" normalizeH="0" baseline="0" noProof="0" dirty="0">
              <a:ln>
                <a:noFill/>
              </a:ln>
              <a:solidFill>
                <a:srgbClr val="000000"/>
              </a:solidFill>
              <a:effectLst/>
              <a:uLnTx/>
              <a:uFillTx/>
              <a:latin typeface="Arial"/>
              <a:ea typeface="Microsoft YaHei"/>
            </a:endParaRPr>
          </a:p>
        </p:txBody>
      </p:sp>
      <p:sp>
        <p:nvSpPr>
          <p:cNvPr id="3" name="pole tekstowe 2"/>
          <p:cNvSpPr txBox="1"/>
          <p:nvPr/>
        </p:nvSpPr>
        <p:spPr>
          <a:xfrm>
            <a:off x="5431809" y="5076967"/>
            <a:ext cx="6578221" cy="400110"/>
          </a:xfrm>
          <a:prstGeom prst="rect">
            <a:avLst/>
          </a:prstGeom>
          <a:noFill/>
        </p:spPr>
        <p:txBody>
          <a:bodyPr wrap="square" rtlCol="0">
            <a:spAutoFit/>
          </a:bodyPr>
          <a:lstStyle/>
          <a:p>
            <a:r>
              <a:rPr lang="pl-PL" sz="2000" b="1" dirty="0" smtClean="0">
                <a:solidFill>
                  <a:srgbClr val="FF0000"/>
                </a:solidFill>
              </a:rPr>
              <a:t>Procedura uregulowana poza (wyłączona z) k.p.a.</a:t>
            </a:r>
            <a:endParaRPr lang="pl-PL" sz="2000" b="1" dirty="0">
              <a:solidFill>
                <a:srgbClr val="FF0000"/>
              </a:solidFill>
            </a:endParaRPr>
          </a:p>
        </p:txBody>
      </p:sp>
      <p:sp>
        <p:nvSpPr>
          <p:cNvPr id="4" name="pole tekstowe 3"/>
          <p:cNvSpPr txBox="1"/>
          <p:nvPr/>
        </p:nvSpPr>
        <p:spPr>
          <a:xfrm>
            <a:off x="5540991" y="5595582"/>
            <a:ext cx="6086902" cy="707886"/>
          </a:xfrm>
          <a:prstGeom prst="rect">
            <a:avLst/>
          </a:prstGeom>
          <a:noFill/>
        </p:spPr>
        <p:txBody>
          <a:bodyPr wrap="square" rtlCol="0">
            <a:spAutoFit/>
          </a:bodyPr>
          <a:lstStyle/>
          <a:p>
            <a:r>
              <a:rPr lang="pl-PL" sz="2000" b="1" dirty="0">
                <a:solidFill>
                  <a:schemeClr val="accent5">
                    <a:lumMod val="50000"/>
                  </a:schemeClr>
                </a:solidFill>
              </a:rPr>
              <a:t>a</a:t>
            </a:r>
            <a:r>
              <a:rPr lang="pl-PL" sz="2000" b="1" dirty="0" smtClean="0">
                <a:solidFill>
                  <a:schemeClr val="accent5">
                    <a:lumMod val="50000"/>
                  </a:schemeClr>
                </a:solidFill>
              </a:rPr>
              <a:t>le… stosuje się do niej odpowiednio przepisy k.p.a.!</a:t>
            </a:r>
            <a:endParaRPr lang="pl-PL" sz="2000" b="1" dirty="0">
              <a:solidFill>
                <a:schemeClr val="accent5">
                  <a:lumMod val="50000"/>
                </a:schemeClr>
              </a:solidFill>
            </a:endParaRPr>
          </a:p>
        </p:txBody>
      </p:sp>
    </p:spTree>
    <p:extLst>
      <p:ext uri="{BB962C8B-B14F-4D97-AF65-F5344CB8AC3E}">
        <p14:creationId xmlns:p14="http://schemas.microsoft.com/office/powerpoint/2010/main" val="169227086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327547" y="313900"/>
            <a:ext cx="11559653" cy="4801314"/>
          </a:xfrm>
          <a:prstGeom prst="rect">
            <a:avLst/>
          </a:prstGeom>
        </p:spPr>
        <p:txBody>
          <a:bodyPr wrap="square">
            <a:spAutoFit/>
          </a:bodyPr>
          <a:lstStyle/>
          <a:p>
            <a:r>
              <a:rPr lang="pl-PL" b="1" dirty="0"/>
              <a:t>Art. 1 </a:t>
            </a:r>
            <a:r>
              <a:rPr lang="pl-PL" dirty="0" smtClean="0"/>
              <a:t>Ustawa </a:t>
            </a:r>
            <a:r>
              <a:rPr lang="pl-PL" dirty="0"/>
              <a:t>określa zasady składania i rozpatrywania petycji oraz sposób postępowania organów w sprawach dotyczących petycji.</a:t>
            </a:r>
          </a:p>
          <a:p>
            <a:endParaRPr lang="pl-PL" dirty="0" smtClean="0"/>
          </a:p>
          <a:p>
            <a:r>
              <a:rPr lang="pl-PL" b="1" dirty="0" smtClean="0"/>
              <a:t>Art</a:t>
            </a:r>
            <a:r>
              <a:rPr lang="pl-PL" b="1" dirty="0"/>
              <a:t>. </a:t>
            </a:r>
            <a:r>
              <a:rPr lang="pl-PL" b="1" dirty="0" smtClean="0"/>
              <a:t>2. </a:t>
            </a:r>
            <a:r>
              <a:rPr lang="pl-PL" dirty="0" smtClean="0"/>
              <a:t>1</a:t>
            </a:r>
            <a:r>
              <a:rPr lang="pl-PL" dirty="0"/>
              <a:t>. Petycja może być złożona przez osobę fizyczną, osobę prawną, jednostkę organizacyjną niebędącą osobą prawną lub grupę tych podmiotów, zwaną dalej „podmiotem wnoszącym petycję”, do organu władzy publicznej, a także do organizacji lub instytucji społecznej w związku z wykonywanymi przez nią zadaniami zleconymi z zakresu administracji publicznej.</a:t>
            </a:r>
          </a:p>
          <a:p>
            <a:r>
              <a:rPr lang="pl-PL" dirty="0"/>
              <a:t>2. Petycja może być złożona w interesie:</a:t>
            </a:r>
          </a:p>
          <a:p>
            <a:r>
              <a:rPr lang="pl-PL" dirty="0"/>
              <a:t>1) publicznym;</a:t>
            </a:r>
          </a:p>
          <a:p>
            <a:r>
              <a:rPr lang="pl-PL" dirty="0"/>
              <a:t>2) podmiotu wnoszącego petycję;</a:t>
            </a:r>
          </a:p>
          <a:p>
            <a:r>
              <a:rPr lang="pl-PL" dirty="0"/>
              <a:t>3) podmiotu trzeciego, za jego zgodą.</a:t>
            </a:r>
          </a:p>
          <a:p>
            <a:r>
              <a:rPr lang="pl-PL" dirty="0"/>
              <a:t>3. Przedmiotem petycji może być żądanie, w szczególności, zmiany przepisów prawa, podjęcia rozstrzygnięcia lub innego działania w sprawie dotyczącej podmiotu wnoszącego petycję, życia zbiorowego lub wartości wymagających szczególnej ochrony w imię dobra wspólnego, mieszczących się w zakresie zadań i kompetencji adresata petycji</a:t>
            </a:r>
            <a:r>
              <a:rPr lang="pl-PL" dirty="0" smtClean="0"/>
              <a:t>.</a:t>
            </a:r>
          </a:p>
          <a:p>
            <a:endParaRPr lang="pl-PL" dirty="0"/>
          </a:p>
          <a:p>
            <a:r>
              <a:rPr lang="pl-PL" b="1" dirty="0"/>
              <a:t>Art. </a:t>
            </a:r>
            <a:r>
              <a:rPr lang="pl-PL" b="1" dirty="0" smtClean="0"/>
              <a:t>3. </a:t>
            </a:r>
            <a:r>
              <a:rPr lang="pl-PL" dirty="0" smtClean="0"/>
              <a:t>O </a:t>
            </a:r>
            <a:r>
              <a:rPr lang="pl-PL" dirty="0"/>
              <a:t>tym, czy pismo jest petycją, decyduje treść żądania, a nie jego forma zewnętrzna</a:t>
            </a:r>
            <a:r>
              <a:rPr lang="pl-PL" dirty="0" smtClean="0"/>
              <a:t>.</a:t>
            </a:r>
            <a:endParaRPr lang="pl-PL" dirty="0"/>
          </a:p>
        </p:txBody>
      </p:sp>
      <p:sp>
        <p:nvSpPr>
          <p:cNvPr id="3" name="Prostokąt 2"/>
          <p:cNvSpPr/>
          <p:nvPr/>
        </p:nvSpPr>
        <p:spPr bwMode="auto">
          <a:xfrm>
            <a:off x="791570" y="5527343"/>
            <a:ext cx="3562066" cy="900753"/>
          </a:xfrm>
          <a:prstGeom prst="rect">
            <a:avLst/>
          </a:prstGeom>
          <a:solidFill>
            <a:schemeClr val="bg1"/>
          </a:solidFill>
          <a:ln w="38100" cap="flat" cmpd="sng" algn="ctr">
            <a:solidFill>
              <a:srgbClr val="0070C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pl-PL"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endParaRPr>
          </a:p>
        </p:txBody>
      </p:sp>
      <p:sp>
        <p:nvSpPr>
          <p:cNvPr id="4" name="Prostokąt 3"/>
          <p:cNvSpPr/>
          <p:nvPr/>
        </p:nvSpPr>
        <p:spPr bwMode="auto">
          <a:xfrm>
            <a:off x="7522191" y="5527342"/>
            <a:ext cx="3562066" cy="900753"/>
          </a:xfrm>
          <a:prstGeom prst="rect">
            <a:avLst/>
          </a:prstGeom>
          <a:solidFill>
            <a:schemeClr val="bg1"/>
          </a:solidFill>
          <a:ln w="38100" cap="flat" cmpd="sng" algn="ctr">
            <a:solidFill>
              <a:srgbClr val="0070C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pl-PL"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endParaRPr>
          </a:p>
        </p:txBody>
      </p:sp>
      <p:sp>
        <p:nvSpPr>
          <p:cNvPr id="5" name="pole tekstowe 4"/>
          <p:cNvSpPr txBox="1"/>
          <p:nvPr/>
        </p:nvSpPr>
        <p:spPr>
          <a:xfrm>
            <a:off x="791570" y="5654552"/>
            <a:ext cx="3562066" cy="646331"/>
          </a:xfrm>
          <a:prstGeom prst="rect">
            <a:avLst/>
          </a:prstGeom>
          <a:noFill/>
        </p:spPr>
        <p:txBody>
          <a:bodyPr wrap="square" rtlCol="0">
            <a:spAutoFit/>
          </a:bodyPr>
          <a:lstStyle/>
          <a:p>
            <a:pPr algn="ctr"/>
            <a:r>
              <a:rPr lang="pl-PL" b="1" dirty="0" smtClean="0">
                <a:solidFill>
                  <a:srgbClr val="0070C0"/>
                </a:solidFill>
              </a:rPr>
              <a:t>PODMIOT WNOSZĄCY PETYCJĘ</a:t>
            </a:r>
            <a:endParaRPr lang="pl-PL" b="1" dirty="0">
              <a:solidFill>
                <a:srgbClr val="0070C0"/>
              </a:solidFill>
            </a:endParaRPr>
          </a:p>
        </p:txBody>
      </p:sp>
      <p:sp>
        <p:nvSpPr>
          <p:cNvPr id="6" name="pole tekstowe 5"/>
          <p:cNvSpPr txBox="1"/>
          <p:nvPr/>
        </p:nvSpPr>
        <p:spPr>
          <a:xfrm>
            <a:off x="7542662" y="5793051"/>
            <a:ext cx="3521123" cy="369332"/>
          </a:xfrm>
          <a:prstGeom prst="rect">
            <a:avLst/>
          </a:prstGeom>
          <a:noFill/>
        </p:spPr>
        <p:txBody>
          <a:bodyPr wrap="square" rtlCol="0">
            <a:spAutoFit/>
          </a:bodyPr>
          <a:lstStyle/>
          <a:p>
            <a:pPr algn="ctr"/>
            <a:r>
              <a:rPr lang="pl-PL" b="1" dirty="0" smtClean="0">
                <a:solidFill>
                  <a:srgbClr val="0070C0"/>
                </a:solidFill>
              </a:rPr>
              <a:t>ZAŁATWIENIE SPRAWY</a:t>
            </a:r>
            <a:endParaRPr lang="pl-PL" b="1" dirty="0">
              <a:solidFill>
                <a:srgbClr val="0070C0"/>
              </a:solidFill>
            </a:endParaRPr>
          </a:p>
        </p:txBody>
      </p:sp>
      <p:sp>
        <p:nvSpPr>
          <p:cNvPr id="7" name="Strzałka w prawo 6"/>
          <p:cNvSpPr/>
          <p:nvPr/>
        </p:nvSpPr>
        <p:spPr bwMode="auto">
          <a:xfrm>
            <a:off x="4353636" y="5654552"/>
            <a:ext cx="3168555" cy="646331"/>
          </a:xfrm>
          <a:prstGeom prst="rightArrow">
            <a:avLst/>
          </a:prstGeom>
          <a:solidFill>
            <a:srgbClr val="0070C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pl-PL"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418615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477672" y="750627"/>
            <a:ext cx="11313994" cy="5355312"/>
          </a:xfrm>
          <a:prstGeom prst="rect">
            <a:avLst/>
          </a:prstGeom>
        </p:spPr>
        <p:txBody>
          <a:bodyPr wrap="square">
            <a:spAutoFit/>
          </a:bodyPr>
          <a:lstStyle/>
          <a:p>
            <a:r>
              <a:rPr lang="pl-PL" b="1" dirty="0"/>
              <a:t>Art. </a:t>
            </a:r>
            <a:r>
              <a:rPr lang="pl-PL" b="1" dirty="0" smtClean="0"/>
              <a:t>4.</a:t>
            </a:r>
            <a:r>
              <a:rPr lang="pl-PL" dirty="0" smtClean="0"/>
              <a:t>1</a:t>
            </a:r>
            <a:r>
              <a:rPr lang="pl-PL" dirty="0"/>
              <a:t>. Petycję składa się w formie pisemnej albo za pomocą środków komunikacji elektronicznej.</a:t>
            </a:r>
          </a:p>
          <a:p>
            <a:r>
              <a:rPr lang="pl-PL" dirty="0"/>
              <a:t>2. Petycja powinna zawierać:</a:t>
            </a:r>
          </a:p>
          <a:p>
            <a:r>
              <a:rPr lang="pl-PL" dirty="0"/>
              <a:t>1) oznaczenie podmiotu wnoszącego petycję; jeżeli podmiotem wnoszącym petycję jest grupa podmiotów, w petycji należy wskazać oznaczenie każdego z tych podmiotów oraz osobę reprezentującą podmiot wnoszący petycję;</a:t>
            </a:r>
          </a:p>
          <a:p>
            <a:r>
              <a:rPr lang="pl-PL" dirty="0"/>
              <a:t>2) wskazanie miejsca zamieszkania albo siedziby podmiotu wnoszącego petycję oraz adresu do korespondencji; jeżeli podmiotem wnoszącym petycję jest grupa podmiotów, w petycji należy wskazać miejsce zamieszkania lub siedzibę każdego z tych podmiotów;</a:t>
            </a:r>
          </a:p>
          <a:p>
            <a:r>
              <a:rPr lang="pl-PL" dirty="0"/>
              <a:t>3) oznaczenie adresata petycji;</a:t>
            </a:r>
          </a:p>
          <a:p>
            <a:r>
              <a:rPr lang="pl-PL" dirty="0"/>
              <a:t>4) wskazanie przedmiotu petycji</a:t>
            </a:r>
            <a:r>
              <a:rPr lang="pl-PL" dirty="0" smtClean="0"/>
              <a:t>.</a:t>
            </a:r>
          </a:p>
          <a:p>
            <a:endParaRPr lang="pl-PL" dirty="0"/>
          </a:p>
          <a:p>
            <a:r>
              <a:rPr lang="pl-PL" b="1" dirty="0" smtClean="0"/>
              <a:t>Art. 6.</a:t>
            </a:r>
            <a:r>
              <a:rPr lang="pl-PL" dirty="0" smtClean="0"/>
              <a:t>1</a:t>
            </a:r>
            <a:r>
              <a:rPr lang="pl-PL" dirty="0"/>
              <a:t>. Adresat petycji, który jest niewłaściwy do jej rozpatrzenia, przesyła ją niezwłocznie, nie później jednak niż w terminie 30 dni od dnia jej złożenia, do podmiotu właściwego do rozpatrzenia petycji, zawiadamiając o tym równocześnie podmiot wnoszący petycję.</a:t>
            </a:r>
          </a:p>
          <a:p>
            <a:r>
              <a:rPr lang="pl-PL" dirty="0"/>
              <a:t>2. Jeżeli petycja dotyczy kilku spraw podlegających rozpatrzeniu przez różne podmioty, adresat petycji rozpatruje ją w zakresie należącym do jego właściwości oraz przekazuje ją niezwłocznie, nie później jednak niż w terminie, o którym mowa w ust. 1, do pozostałych właściwych podmiotów, zawiadamiając o tym równocześnie podmiot wnoszący petycję.</a:t>
            </a:r>
          </a:p>
          <a:p>
            <a:endParaRPr lang="pl-PL" dirty="0"/>
          </a:p>
        </p:txBody>
      </p:sp>
    </p:spTree>
    <p:extLst>
      <p:ext uri="{BB962C8B-B14F-4D97-AF65-F5344CB8AC3E}">
        <p14:creationId xmlns:p14="http://schemas.microsoft.com/office/powerpoint/2010/main" val="3630964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ytuł 1"/>
          <p:cNvSpPr txBox="1">
            <a:spLocks noGrp="1"/>
          </p:cNvSpPr>
          <p:nvPr>
            <p:ph type="title" idx="4294967295"/>
          </p:nvPr>
        </p:nvSpPr>
        <p:spPr>
          <a:xfrm>
            <a:off x="2013172" y="301123"/>
            <a:ext cx="8230465" cy="541235"/>
          </a:xfrm>
        </p:spPr>
        <p:txBody>
          <a:bodyPr>
            <a:spAutoFit/>
          </a:bodyPr>
          <a:lstStyle/>
          <a:p>
            <a:pPr eaLnBrk="1" hangingPunct="1"/>
            <a:r>
              <a:rPr lang="pl-PL" altLang="pl-PL" sz="2903" b="1" dirty="0">
                <a:latin typeface="Arial" panose="020B0604020202020204" pitchFamily="34" charset="0"/>
                <a:cs typeface="Arial" panose="020B0604020202020204" pitchFamily="34" charset="0"/>
              </a:rPr>
              <a:t>Rodzaje postępowań uregulowanych w k.p.a.</a:t>
            </a:r>
          </a:p>
        </p:txBody>
      </p:sp>
      <p:sp>
        <p:nvSpPr>
          <p:cNvPr id="29699" name="Symbol zastępczy tekstu 2"/>
          <p:cNvSpPr txBox="1">
            <a:spLocks noGrp="1"/>
          </p:cNvSpPr>
          <p:nvPr>
            <p:ph type="body" idx="4294967295"/>
          </p:nvPr>
        </p:nvSpPr>
        <p:spPr>
          <a:xfrm>
            <a:off x="1948366" y="1143481"/>
            <a:ext cx="8229024" cy="5615150"/>
          </a:xfrm>
        </p:spPr>
        <p:txBody>
          <a:bodyPr/>
          <a:lstStyle/>
          <a:p>
            <a:pPr eaLnBrk="1" hangingPunct="1"/>
            <a:r>
              <a:rPr lang="de-DE" altLang="pl-PL" sz="2177" b="1">
                <a:latin typeface="Arial" panose="020B0604020202020204" pitchFamily="34" charset="0"/>
                <a:cs typeface="Arial" panose="020B0604020202020204" pitchFamily="34" charset="0"/>
              </a:rPr>
              <a:t>1) ogólne postępowanie administracyjne (postępowanie administracyjne „jurysdykcyjne“) - art. 1 pkt 1 i 2 k.p.a.</a:t>
            </a:r>
          </a:p>
          <a:p>
            <a:pPr eaLnBrk="1" hangingPunct="1"/>
            <a:endParaRPr lang="de-DE" altLang="pl-PL" sz="2177" b="1">
              <a:latin typeface="Arial" panose="020B0604020202020204" pitchFamily="34" charset="0"/>
              <a:cs typeface="Arial" panose="020B0604020202020204" pitchFamily="34" charset="0"/>
            </a:endParaRPr>
          </a:p>
          <a:p>
            <a:pPr eaLnBrk="1" hangingPunct="1"/>
            <a:r>
              <a:rPr lang="de-DE" altLang="pl-PL" sz="2177" b="1">
                <a:latin typeface="Arial" panose="020B0604020202020204" pitchFamily="34" charset="0"/>
                <a:cs typeface="Arial" panose="020B0604020202020204" pitchFamily="34" charset="0"/>
              </a:rPr>
              <a:t>2) postępowanie w sprawie wydawania zaświadczeń – art. 1 pkt 4 k.p.a.</a:t>
            </a:r>
          </a:p>
          <a:p>
            <a:pPr eaLnBrk="1" hangingPunct="1"/>
            <a:endParaRPr lang="de-DE" altLang="pl-PL" sz="2177" b="1">
              <a:latin typeface="Arial" panose="020B0604020202020204" pitchFamily="34" charset="0"/>
              <a:cs typeface="Arial" panose="020B0604020202020204" pitchFamily="34" charset="0"/>
            </a:endParaRPr>
          </a:p>
          <a:p>
            <a:pPr eaLnBrk="1" hangingPunct="1"/>
            <a:r>
              <a:rPr lang="de-DE" altLang="pl-PL" sz="2177" b="1">
                <a:latin typeface="Arial" panose="020B0604020202020204" pitchFamily="34" charset="0"/>
                <a:cs typeface="Arial" panose="020B0604020202020204" pitchFamily="34" charset="0"/>
              </a:rPr>
              <a:t>3) postępowanie w sprawie skarg i wniosków – art. 2 k.p.a.</a:t>
            </a:r>
          </a:p>
          <a:p>
            <a:pPr eaLnBrk="1" hangingPunct="1"/>
            <a:endParaRPr lang="de-DE" altLang="pl-PL" sz="2177" b="1">
              <a:latin typeface="Arial" panose="020B0604020202020204" pitchFamily="34" charset="0"/>
              <a:cs typeface="Arial" panose="020B0604020202020204" pitchFamily="34" charset="0"/>
            </a:endParaRPr>
          </a:p>
          <a:p>
            <a:pPr eaLnBrk="1" hangingPunct="1"/>
            <a:r>
              <a:rPr lang="de-DE" altLang="pl-PL" sz="2177" b="1">
                <a:latin typeface="Arial" panose="020B0604020202020204" pitchFamily="34" charset="0"/>
                <a:cs typeface="Arial" panose="020B0604020202020204" pitchFamily="34" charset="0"/>
              </a:rPr>
              <a:t>4) postępowanie w sprawach rozstrzygania sporów o właściwość między organami jednostek samorządu terytorialnego i organami administracji rządowej oraz między organami i podmiotami, gdy są one powołane z mocy prawa lub na podstawie porozumień do załatwiania indywidualnych rozstrzyganych w drodze decyzji administracyjnych – art. 1 pkt 3 k.p.a.</a:t>
            </a:r>
          </a:p>
        </p:txBody>
      </p:sp>
      <p:pic>
        <p:nvPicPr>
          <p:cNvPr id="29700" name="Obraz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40086" y="1960047"/>
            <a:ext cx="6636217" cy="336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0897125"/>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559557" y="327544"/>
            <a:ext cx="11136573" cy="6186309"/>
          </a:xfrm>
          <a:prstGeom prst="rect">
            <a:avLst/>
          </a:prstGeom>
        </p:spPr>
        <p:txBody>
          <a:bodyPr wrap="square">
            <a:spAutoFit/>
          </a:bodyPr>
          <a:lstStyle/>
          <a:p>
            <a:r>
              <a:rPr lang="pl-PL" b="1" dirty="0"/>
              <a:t>Art. </a:t>
            </a:r>
            <a:r>
              <a:rPr lang="pl-PL" b="1" dirty="0" smtClean="0"/>
              <a:t>7.</a:t>
            </a:r>
            <a:r>
              <a:rPr lang="pl-PL" dirty="0" smtClean="0"/>
              <a:t>1</a:t>
            </a:r>
            <a:r>
              <a:rPr lang="pl-PL" dirty="0"/>
              <a:t>. Jeżeli petycja nie spełnia wymogów, o których mowa w art. 4 ust. 2 pkt 1 lub 2 pozostawia się ją bez rozpatrzenia.</a:t>
            </a:r>
          </a:p>
          <a:p>
            <a:r>
              <a:rPr lang="pl-PL" dirty="0"/>
              <a:t>2. Jeżeli petycja, nie spełnia wymogów określonych w art. 4 ust. 1, ust. 2 pkt 3 lub 4 lub art. 5 ust. 1 lub 2, podmiot właściwy do rozpatrzenia petycji wzywa, w terminie 30 dni od dnia złożenia petycji, podmiot wnoszący petycję do uzupełnienia lub wyjaśnienia treści petycji w terminie 14 dni z pouczeniem, że petycja, której treść nie zostanie uzupełniona lub wyjaśniona, nie będzie rozpatrzona</a:t>
            </a:r>
            <a:r>
              <a:rPr lang="pl-PL" dirty="0" smtClean="0"/>
              <a:t>.</a:t>
            </a:r>
          </a:p>
          <a:p>
            <a:endParaRPr lang="pl-PL" dirty="0" smtClean="0"/>
          </a:p>
          <a:p>
            <a:r>
              <a:rPr lang="pl-PL" b="1" dirty="0" smtClean="0"/>
              <a:t>Art</a:t>
            </a:r>
            <a:r>
              <a:rPr lang="pl-PL" b="1" dirty="0"/>
              <a:t>. </a:t>
            </a:r>
            <a:r>
              <a:rPr lang="pl-PL" b="1" dirty="0" smtClean="0"/>
              <a:t>9. </a:t>
            </a:r>
            <a:r>
              <a:rPr lang="pl-PL" dirty="0" smtClean="0"/>
              <a:t>1</a:t>
            </a:r>
            <a:r>
              <a:rPr lang="pl-PL" dirty="0"/>
              <a:t>. Petycja złożona do Sejmu lub Senatu jest rozpatrywana przez te organy, chyba że w Regulaminie Sejmu lub Regulaminie Senatu zostanie wskazany organ wewnętrzny właściwy w tym zakresie.</a:t>
            </a:r>
          </a:p>
          <a:p>
            <a:r>
              <a:rPr lang="pl-PL" dirty="0"/>
              <a:t>2. Petycja złożona do organu stanowiącego jednostki samorządu terytorialnego jest rozpatrywana przez ten organ, chyba że w statucie tej jednostki zostanie wskazany organ wewnętrzny tego organu stanowiącego właściwy w tym zakresie.</a:t>
            </a:r>
          </a:p>
          <a:p>
            <a:endParaRPr lang="pl-PL" b="1" dirty="0" smtClean="0"/>
          </a:p>
          <a:p>
            <a:r>
              <a:rPr lang="pl-PL" b="1" dirty="0" smtClean="0"/>
              <a:t>Art</a:t>
            </a:r>
            <a:r>
              <a:rPr lang="pl-PL" b="1" dirty="0"/>
              <a:t>. </a:t>
            </a:r>
            <a:r>
              <a:rPr lang="pl-PL" b="1" dirty="0" smtClean="0"/>
              <a:t>10. </a:t>
            </a:r>
            <a:r>
              <a:rPr lang="pl-PL" dirty="0" smtClean="0"/>
              <a:t>1</a:t>
            </a:r>
            <a:r>
              <a:rPr lang="pl-PL" dirty="0"/>
              <a:t>. Petycja powinna być rozpatrzona bez zbędnej zwłoki, jednak nie później niż w terminie 3 miesięcy od dnia jej złożenia.</a:t>
            </a:r>
          </a:p>
          <a:p>
            <a:r>
              <a:rPr lang="pl-PL" dirty="0"/>
              <a:t>2. W przypadku, o którym mowa w art. 6 oraz art. 7 ust. 2, termin na rozpatrzenie petycji liczy się odpowiednio od dnia otrzymania petycji przez właściwy podmiot albo od dnia uzupełnienia lub wyjaśnienia treści petycji.</a:t>
            </a:r>
          </a:p>
          <a:p>
            <a:r>
              <a:rPr lang="pl-PL" dirty="0"/>
              <a:t>3. W przypadku wystąpienia okoliczności niezależnych od podmiotu rozpatrującego petycję uniemożliwiających rozpatrzenie petycji w terminie, o którym mowa w ust. 1, termin ten ulega przedłużeniu, nie dłużej jednak niż do 3 miesięcy, licząc od upływu terminu, o którym mowa w ust. 1.</a:t>
            </a:r>
          </a:p>
          <a:p>
            <a:endParaRPr lang="pl-PL" dirty="0"/>
          </a:p>
        </p:txBody>
      </p:sp>
    </p:spTree>
    <p:extLst>
      <p:ext uri="{BB962C8B-B14F-4D97-AF65-F5344CB8AC3E}">
        <p14:creationId xmlns:p14="http://schemas.microsoft.com/office/powerpoint/2010/main" val="341085378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395785" y="1337481"/>
            <a:ext cx="11341290" cy="3416320"/>
          </a:xfrm>
          <a:prstGeom prst="rect">
            <a:avLst/>
          </a:prstGeom>
        </p:spPr>
        <p:txBody>
          <a:bodyPr wrap="square">
            <a:spAutoFit/>
          </a:bodyPr>
          <a:lstStyle/>
          <a:p>
            <a:r>
              <a:rPr lang="pl-PL" b="1" dirty="0"/>
              <a:t>Art. </a:t>
            </a:r>
            <a:r>
              <a:rPr lang="pl-PL" b="1" dirty="0" smtClean="0"/>
              <a:t>12. </a:t>
            </a:r>
            <a:r>
              <a:rPr lang="pl-PL" dirty="0" smtClean="0"/>
              <a:t>1</a:t>
            </a:r>
            <a:r>
              <a:rPr lang="pl-PL" dirty="0"/>
              <a:t>. Podmiot właściwy do rozpatrzenia petycji może pozostawić bez rozpatrzenia petycję złożoną w sprawie, która była przedmiotem petycji już rozpatrzonej przez ten podmiot, jeżeli w petycji nie powołano się na nowe fakty lub dowody nieznane podmiotowi właściwemu do rozpatrzenia petycji.</a:t>
            </a:r>
          </a:p>
          <a:p>
            <a:r>
              <a:rPr lang="pl-PL" dirty="0"/>
              <a:t>2. W przypadku, o którym mowa w ust. 1, podmiot właściwy do rozpatrzenia petycji niezwłocznie informuje podmiot wnoszący petycję o pozostawieniu petycji bez rozpatrzenia i poprzednim sposobie załatwienia petycji.</a:t>
            </a:r>
          </a:p>
          <a:p>
            <a:endParaRPr lang="pl-PL" b="1" dirty="0" smtClean="0"/>
          </a:p>
          <a:p>
            <a:r>
              <a:rPr lang="pl-PL" b="1" dirty="0" smtClean="0"/>
              <a:t>Art</a:t>
            </a:r>
            <a:r>
              <a:rPr lang="pl-PL" b="1" dirty="0"/>
              <a:t>. </a:t>
            </a:r>
            <a:r>
              <a:rPr lang="pl-PL" b="1" dirty="0" smtClean="0"/>
              <a:t>13. </a:t>
            </a:r>
            <a:r>
              <a:rPr lang="pl-PL" dirty="0" smtClean="0"/>
              <a:t>1</a:t>
            </a:r>
            <a:r>
              <a:rPr lang="pl-PL" dirty="0"/>
              <a:t>. Podmiot rozpatrujący petycję zawiadamia podmiot wnoszący petycję o sposobie jej załatwienia wraz z uzasadnieniem w formie pisemnej albo za pomocą środków komunikacji elektronicznej.</a:t>
            </a:r>
          </a:p>
          <a:p>
            <a:r>
              <a:rPr lang="pl-PL" dirty="0"/>
              <a:t>2. Sposób załatwienia petycji nie może być przedmiotem skargi</a:t>
            </a:r>
            <a:r>
              <a:rPr lang="pl-PL" dirty="0" smtClean="0"/>
              <a:t>.</a:t>
            </a:r>
          </a:p>
          <a:p>
            <a:endParaRPr lang="pl-PL" dirty="0"/>
          </a:p>
          <a:p>
            <a:r>
              <a:rPr lang="pl-PL" b="1" dirty="0"/>
              <a:t>Art. </a:t>
            </a:r>
            <a:r>
              <a:rPr lang="pl-PL" b="1" dirty="0" smtClean="0"/>
              <a:t>15. </a:t>
            </a:r>
            <a:r>
              <a:rPr lang="pl-PL" dirty="0" smtClean="0"/>
              <a:t>W </a:t>
            </a:r>
            <a:r>
              <a:rPr lang="pl-PL" dirty="0"/>
              <a:t>zakresie nieuregulowanym w ustawie do petycji stosuje się odpowiednio przepisy ustawy z dnia 14 czerwca 1960 r. - Kodeks postępowania administracyjnego (</a:t>
            </a:r>
            <a:r>
              <a:rPr lang="pl-PL" dirty="0" err="1"/>
              <a:t>Dz.U</a:t>
            </a:r>
            <a:r>
              <a:rPr lang="pl-PL" dirty="0"/>
              <a:t>. z 2013 r. poz. 267 oraz z 2014 r. poz. 183).</a:t>
            </a:r>
          </a:p>
        </p:txBody>
      </p:sp>
    </p:spTree>
    <p:extLst>
      <p:ext uri="{BB962C8B-B14F-4D97-AF65-F5344CB8AC3E}">
        <p14:creationId xmlns:p14="http://schemas.microsoft.com/office/powerpoint/2010/main" val="2670318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272955" y="955342"/>
            <a:ext cx="3671249" cy="21017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pole tekstowe 2"/>
          <p:cNvSpPr txBox="1"/>
          <p:nvPr/>
        </p:nvSpPr>
        <p:spPr>
          <a:xfrm>
            <a:off x="461509" y="1233619"/>
            <a:ext cx="3482695" cy="1200329"/>
          </a:xfrm>
          <a:prstGeom prst="rect">
            <a:avLst/>
          </a:prstGeom>
          <a:noFill/>
        </p:spPr>
        <p:txBody>
          <a:bodyPr wrap="square" rtlCol="0">
            <a:spAutoFit/>
          </a:bodyPr>
          <a:lstStyle/>
          <a:p>
            <a:r>
              <a:rPr lang="pl-PL" b="1" dirty="0" smtClean="0">
                <a:solidFill>
                  <a:schemeClr val="accent1">
                    <a:lumMod val="75000"/>
                  </a:schemeClr>
                </a:solidFill>
                <a:latin typeface="Times New Roman" panose="02020603050405020304" pitchFamily="18" charset="0"/>
                <a:cs typeface="Times New Roman" panose="02020603050405020304" pitchFamily="18" charset="0"/>
              </a:rPr>
              <a:t>OGÓLNE POSTĘPOWANIE ADMINISTRACYJNEG (POSTĘPOWANIE JURYSDYKCYJNE)</a:t>
            </a:r>
            <a:endParaRPr lang="pl-PL"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4" name="Strzałka w dół 3"/>
          <p:cNvSpPr/>
          <p:nvPr/>
        </p:nvSpPr>
        <p:spPr>
          <a:xfrm>
            <a:off x="1354261" y="3254422"/>
            <a:ext cx="1197870" cy="7443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Prostokąt zaokrąglony 4"/>
          <p:cNvSpPr/>
          <p:nvPr/>
        </p:nvSpPr>
        <p:spPr>
          <a:xfrm>
            <a:off x="405267" y="4282554"/>
            <a:ext cx="3238685" cy="109466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b="1" dirty="0" smtClean="0">
                <a:solidFill>
                  <a:srgbClr val="C00000"/>
                </a:solidFill>
                <a:latin typeface="Times New Roman" panose="02020603050405020304" pitchFamily="18" charset="0"/>
                <a:cs typeface="Times New Roman" panose="02020603050405020304" pitchFamily="18" charset="0"/>
              </a:rPr>
              <a:t>Decyzja administracyjna</a:t>
            </a:r>
            <a:endParaRPr lang="pl-PL" sz="2400" b="1" dirty="0">
              <a:solidFill>
                <a:srgbClr val="C00000"/>
              </a:solidFill>
              <a:latin typeface="Times New Roman" panose="02020603050405020304" pitchFamily="18" charset="0"/>
              <a:cs typeface="Times New Roman" panose="02020603050405020304" pitchFamily="18" charset="0"/>
            </a:endParaRPr>
          </a:p>
        </p:txBody>
      </p:sp>
      <p:cxnSp>
        <p:nvCxnSpPr>
          <p:cNvPr id="8" name="Łącznik prosty 7"/>
          <p:cNvCxnSpPr/>
          <p:nvPr/>
        </p:nvCxnSpPr>
        <p:spPr>
          <a:xfrm>
            <a:off x="5172501" y="0"/>
            <a:ext cx="0" cy="6858000"/>
          </a:xfrm>
          <a:prstGeom prst="line">
            <a:avLst/>
          </a:prstGeom>
        </p:spPr>
        <p:style>
          <a:lnRef idx="1">
            <a:schemeClr val="accent1"/>
          </a:lnRef>
          <a:fillRef idx="0">
            <a:schemeClr val="accent1"/>
          </a:fillRef>
          <a:effectRef idx="0">
            <a:schemeClr val="accent1"/>
          </a:effectRef>
          <a:fontRef idx="minor">
            <a:schemeClr val="tx1"/>
          </a:fontRef>
        </p:style>
      </p:cxnSp>
      <p:sp>
        <p:nvSpPr>
          <p:cNvPr id="9" name="Prostokąt 8"/>
          <p:cNvSpPr/>
          <p:nvPr/>
        </p:nvSpPr>
        <p:spPr>
          <a:xfrm>
            <a:off x="5418161" y="955342"/>
            <a:ext cx="2593075" cy="22990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10" name="pole tekstowe 9"/>
          <p:cNvSpPr txBox="1"/>
          <p:nvPr/>
        </p:nvSpPr>
        <p:spPr>
          <a:xfrm>
            <a:off x="5472753" y="1233619"/>
            <a:ext cx="2470244" cy="1200329"/>
          </a:xfrm>
          <a:prstGeom prst="rect">
            <a:avLst/>
          </a:prstGeom>
          <a:noFill/>
        </p:spPr>
        <p:txBody>
          <a:bodyPr wrap="square" rtlCol="0">
            <a:spAutoFit/>
          </a:bodyPr>
          <a:lstStyle/>
          <a:p>
            <a:r>
              <a:rPr lang="pl-PL" b="1" dirty="0" smtClean="0">
                <a:solidFill>
                  <a:schemeClr val="accent1">
                    <a:lumMod val="75000"/>
                  </a:schemeClr>
                </a:solidFill>
                <a:latin typeface="Times New Roman" panose="02020603050405020304" pitchFamily="18" charset="0"/>
                <a:cs typeface="Times New Roman" panose="02020603050405020304" pitchFamily="18" charset="0"/>
              </a:rPr>
              <a:t>POSTĘPOWANIE W SPRAWIE WYDAWANIA ZAŚWIADCZEŃ</a:t>
            </a:r>
            <a:endParaRPr lang="pl-PL" b="1"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11" name="Obraz 10"/>
          <p:cNvPicPr>
            <a:picLocks noChangeAspect="1"/>
          </p:cNvPicPr>
          <p:nvPr/>
        </p:nvPicPr>
        <p:blipFill>
          <a:blip r:embed="rId2"/>
          <a:stretch>
            <a:fillRect/>
          </a:stretch>
        </p:blipFill>
        <p:spPr>
          <a:xfrm>
            <a:off x="5924390" y="3401703"/>
            <a:ext cx="1298561" cy="774259"/>
          </a:xfrm>
          <a:prstGeom prst="rect">
            <a:avLst/>
          </a:prstGeom>
        </p:spPr>
      </p:pic>
      <p:sp>
        <p:nvSpPr>
          <p:cNvPr id="14" name="Prostokąt zaokrąglony 13"/>
          <p:cNvSpPr/>
          <p:nvPr/>
        </p:nvSpPr>
        <p:spPr>
          <a:xfrm>
            <a:off x="5472753" y="4282554"/>
            <a:ext cx="2702256" cy="109466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 name="pole tekstowe 14"/>
          <p:cNvSpPr txBox="1"/>
          <p:nvPr/>
        </p:nvSpPr>
        <p:spPr>
          <a:xfrm>
            <a:off x="5732060" y="4599053"/>
            <a:ext cx="2442949" cy="461665"/>
          </a:xfrm>
          <a:prstGeom prst="rect">
            <a:avLst/>
          </a:prstGeom>
          <a:noFill/>
        </p:spPr>
        <p:txBody>
          <a:bodyPr wrap="square" rtlCol="0">
            <a:spAutoFit/>
          </a:bodyPr>
          <a:lstStyle/>
          <a:p>
            <a:r>
              <a:rPr lang="pl-PL" sz="2400" b="1" dirty="0" smtClean="0">
                <a:solidFill>
                  <a:srgbClr val="C00000"/>
                </a:solidFill>
                <a:latin typeface="Times New Roman" panose="02020603050405020304" pitchFamily="18" charset="0"/>
                <a:cs typeface="Times New Roman" panose="02020603050405020304" pitchFamily="18" charset="0"/>
              </a:rPr>
              <a:t>Zaświadczenie</a:t>
            </a:r>
            <a:endParaRPr lang="pl-PL" sz="2400" b="1" dirty="0">
              <a:solidFill>
                <a:srgbClr val="C00000"/>
              </a:solidFill>
              <a:latin typeface="Times New Roman" panose="02020603050405020304" pitchFamily="18" charset="0"/>
              <a:cs typeface="Times New Roman" panose="02020603050405020304" pitchFamily="18" charset="0"/>
            </a:endParaRPr>
          </a:p>
        </p:txBody>
      </p:sp>
      <p:cxnSp>
        <p:nvCxnSpPr>
          <p:cNvPr id="17" name="Łącznik prosty 16"/>
          <p:cNvCxnSpPr/>
          <p:nvPr/>
        </p:nvCxnSpPr>
        <p:spPr>
          <a:xfrm>
            <a:off x="8939284" y="0"/>
            <a:ext cx="40943" cy="6858000"/>
          </a:xfrm>
          <a:prstGeom prst="line">
            <a:avLst/>
          </a:prstGeom>
        </p:spPr>
        <p:style>
          <a:lnRef idx="1">
            <a:schemeClr val="accent1"/>
          </a:lnRef>
          <a:fillRef idx="0">
            <a:schemeClr val="accent1"/>
          </a:fillRef>
          <a:effectRef idx="0">
            <a:schemeClr val="accent1"/>
          </a:effectRef>
          <a:fontRef idx="minor">
            <a:schemeClr val="tx1"/>
          </a:fontRef>
        </p:style>
      </p:cxnSp>
      <p:sp>
        <p:nvSpPr>
          <p:cNvPr id="18" name="Prostokąt 17"/>
          <p:cNvSpPr/>
          <p:nvPr/>
        </p:nvSpPr>
        <p:spPr>
          <a:xfrm>
            <a:off x="9376012" y="955342"/>
            <a:ext cx="2634018" cy="22990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9" name="Prostokąt 18"/>
          <p:cNvSpPr/>
          <p:nvPr/>
        </p:nvSpPr>
        <p:spPr>
          <a:xfrm>
            <a:off x="9376012" y="3998794"/>
            <a:ext cx="2634018" cy="22990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0" name="pole tekstowe 19"/>
          <p:cNvSpPr txBox="1"/>
          <p:nvPr/>
        </p:nvSpPr>
        <p:spPr>
          <a:xfrm>
            <a:off x="9376012" y="1233619"/>
            <a:ext cx="2634018" cy="646331"/>
          </a:xfrm>
          <a:prstGeom prst="rect">
            <a:avLst/>
          </a:prstGeom>
          <a:noFill/>
        </p:spPr>
        <p:txBody>
          <a:bodyPr wrap="square" rtlCol="0">
            <a:spAutoFit/>
          </a:bodyPr>
          <a:lstStyle/>
          <a:p>
            <a:r>
              <a:rPr lang="pl-PL" b="1" dirty="0" smtClean="0">
                <a:solidFill>
                  <a:schemeClr val="accent1">
                    <a:lumMod val="75000"/>
                  </a:schemeClr>
                </a:solidFill>
                <a:latin typeface="Times New Roman" panose="02020603050405020304" pitchFamily="18" charset="0"/>
                <a:cs typeface="Times New Roman" panose="02020603050405020304" pitchFamily="18" charset="0"/>
              </a:rPr>
              <a:t>POSTĘPOWANIE W SPRAWIE SKARG</a:t>
            </a:r>
            <a:endParaRPr lang="pl-PL"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21" name="pole tekstowe 20"/>
          <p:cNvSpPr txBox="1"/>
          <p:nvPr/>
        </p:nvSpPr>
        <p:spPr>
          <a:xfrm>
            <a:off x="9376012" y="4175962"/>
            <a:ext cx="2565779" cy="923330"/>
          </a:xfrm>
          <a:prstGeom prst="rect">
            <a:avLst/>
          </a:prstGeom>
          <a:noFill/>
        </p:spPr>
        <p:txBody>
          <a:bodyPr wrap="square" rtlCol="0">
            <a:spAutoFit/>
          </a:bodyPr>
          <a:lstStyle/>
          <a:p>
            <a:r>
              <a:rPr lang="pl-PL" b="1" dirty="0" smtClean="0">
                <a:solidFill>
                  <a:schemeClr val="accent1">
                    <a:lumMod val="75000"/>
                  </a:schemeClr>
                </a:solidFill>
                <a:latin typeface="Times New Roman" panose="02020603050405020304" pitchFamily="18" charset="0"/>
                <a:cs typeface="Times New Roman" panose="02020603050405020304" pitchFamily="18" charset="0"/>
              </a:rPr>
              <a:t>POSTĘPOWANIE W SPRAWIE WNIOSKÓW</a:t>
            </a:r>
            <a:endParaRPr lang="pl-PL"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546173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89" name="Text Box 1"/>
          <p:cNvSpPr txBox="1">
            <a:spLocks noChangeArrowheads="1"/>
          </p:cNvSpPr>
          <p:nvPr/>
        </p:nvSpPr>
        <p:spPr bwMode="auto">
          <a:xfrm>
            <a:off x="2209033" y="2129985"/>
            <a:ext cx="7773936" cy="14703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560">
                <a:solidFill>
                  <a:srgbClr val="385D8A"/>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nchor="ctr" anchorCtr="1"/>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ctr" defTabSz="407571" fontAlgn="base">
              <a:spcBef>
                <a:spcPct val="0"/>
              </a:spcBef>
              <a:spcAft>
                <a:spcPct val="0"/>
              </a:spcAft>
              <a:buClr>
                <a:srgbClr val="000000"/>
              </a:buClr>
              <a:buSzPct val="100000"/>
            </a:pPr>
            <a:r>
              <a:rPr lang="pl-PL" altLang="pl-PL" sz="2903" b="1"/>
              <a:t>Inne (niż jurysdykcyjne) postępowania uregulowane w k.p.a.</a:t>
            </a:r>
          </a:p>
        </p:txBody>
      </p:sp>
    </p:spTree>
    <p:extLst>
      <p:ext uri="{BB962C8B-B14F-4D97-AF65-F5344CB8AC3E}">
        <p14:creationId xmlns:p14="http://schemas.microsoft.com/office/powerpoint/2010/main" val="303192498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rojekt domyślny">
  <a:themeElements>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Arial"/>
        <a:ea typeface=""/>
        <a:cs typeface="Arial"/>
      </a:majorFont>
      <a:minorFont>
        <a:latin typeface="Arial"/>
        <a:ea typeface=""/>
        <a:cs typeface="Arial"/>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pl-PL"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pl-PL"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ojekt domyślny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ojekt domyślny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ojekt domyślny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Projekt domyślny">
  <a:themeElements>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Arial"/>
        <a:ea typeface=""/>
        <a:cs typeface="Arial"/>
      </a:majorFont>
      <a:minorFont>
        <a:latin typeface="Arial"/>
        <a:ea typeface=""/>
        <a:cs typeface="Arial"/>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pl-PL"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pl-PL"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ojekt domyślny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ojekt domyślny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ojekt domyślny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Projekt domyślny">
  <a:themeElements>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Arial"/>
        <a:ea typeface=""/>
        <a:cs typeface="Arial"/>
      </a:majorFont>
      <a:minorFont>
        <a:latin typeface="Arial"/>
        <a:ea typeface=""/>
        <a:cs typeface="Arial"/>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pl-PL"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pl-PL"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ojekt domyślny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ojekt domyślny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ojekt domyślny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Domyślni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Domyślni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Projekt domyślny">
  <a:themeElements>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Arial"/>
        <a:ea typeface="Microsoft YaHei"/>
        <a:cs typeface=""/>
      </a:majorFont>
      <a:minorFont>
        <a:latin typeface="Arial"/>
        <a:ea typeface="Microsoft YaHei"/>
        <a:cs typeface=""/>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pl-PL" sz="1800" b="0" i="0" u="none" strike="noStrike" cap="none" normalizeH="0" baseline="0" smtClean="0">
            <a:ln>
              <a:noFill/>
            </a:ln>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pl-PL" sz="1800" b="0" i="0" u="none" strike="noStrike" cap="none" normalizeH="0" baseline="0" smtClean="0">
            <a:ln>
              <a:noFill/>
            </a:ln>
            <a:effectLst/>
            <a:latin typeface="Arial" panose="020B0604020202020204" pitchFamily="34" charset="0"/>
            <a:ea typeface="Microsoft YaHei" panose="020B0503020204020204" pitchFamily="34" charset="-122"/>
          </a:defRPr>
        </a:defPPr>
      </a:lstStyle>
    </a:lnDef>
  </a:objectDefaults>
  <a:extraClrSchemeLst>
    <a:extraClrScheme>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ojekt domyślny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ojekt domyślny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ojekt domyślny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Projekt domyślny">
  <a:themeElements>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Arial"/>
        <a:ea typeface="Microsoft YaHei"/>
        <a:cs typeface=""/>
      </a:majorFont>
      <a:minorFont>
        <a:latin typeface="Arial"/>
        <a:ea typeface="Microsoft YaHei"/>
        <a:cs typeface=""/>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pl-PL" sz="1800" b="0" i="0" u="none" strike="noStrike" cap="none" normalizeH="0" baseline="0" smtClean="0">
            <a:ln>
              <a:noFill/>
            </a:ln>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pl-PL" sz="1800" b="0" i="0" u="none" strike="noStrike" cap="none" normalizeH="0" baseline="0" smtClean="0">
            <a:ln>
              <a:noFill/>
            </a:ln>
            <a:effectLst/>
            <a:latin typeface="Arial" panose="020B0604020202020204" pitchFamily="34" charset="0"/>
            <a:ea typeface="Microsoft YaHei" panose="020B0503020204020204" pitchFamily="34" charset="-122"/>
          </a:defRPr>
        </a:defPPr>
      </a:lstStyle>
    </a:lnDef>
  </a:objectDefaults>
  <a:extraClrSchemeLst>
    <a:extraClrScheme>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ojekt domyślny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ojekt domyślny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ojekt domyślny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386</TotalTime>
  <Words>3629</Words>
  <Application>Microsoft Office PowerPoint</Application>
  <PresentationFormat>Panoramiczny</PresentationFormat>
  <Paragraphs>323</Paragraphs>
  <Slides>71</Slides>
  <Notes>35</Notes>
  <HiddenSlides>0</HiddenSlides>
  <MMClips>0</MMClips>
  <ScaleCrop>false</ScaleCrop>
  <HeadingPairs>
    <vt:vector size="6" baseType="variant">
      <vt:variant>
        <vt:lpstr>Używane czcionki</vt:lpstr>
      </vt:variant>
      <vt:variant>
        <vt:i4>5</vt:i4>
      </vt:variant>
      <vt:variant>
        <vt:lpstr>Motyw</vt:lpstr>
      </vt:variant>
      <vt:variant>
        <vt:i4>7</vt:i4>
      </vt:variant>
      <vt:variant>
        <vt:lpstr>Tytuły slajdów</vt:lpstr>
      </vt:variant>
      <vt:variant>
        <vt:i4>71</vt:i4>
      </vt:variant>
    </vt:vector>
  </HeadingPairs>
  <TitlesOfParts>
    <vt:vector size="83" baseType="lpstr">
      <vt:lpstr>Microsoft YaHei</vt:lpstr>
      <vt:lpstr>Arial</vt:lpstr>
      <vt:lpstr>Calibri</vt:lpstr>
      <vt:lpstr>Tahoma</vt:lpstr>
      <vt:lpstr>Times New Roman</vt:lpstr>
      <vt:lpstr>Projekt domyślny</vt:lpstr>
      <vt:lpstr>2_Projekt domyślny</vt:lpstr>
      <vt:lpstr>3_Projekt domyślny</vt:lpstr>
      <vt:lpstr>Domyślnie</vt:lpstr>
      <vt:lpstr>1_Domyślnie</vt:lpstr>
      <vt:lpstr>1_Projekt domyślny</vt:lpstr>
      <vt:lpstr>4_Projekt domyślny</vt:lpstr>
      <vt:lpstr>Procedury administracyjne inne niż ogólne (jurysdykcyjne) postępowanie administracyjne</vt:lpstr>
      <vt:lpstr>Podział prawa administracyjnego</vt:lpstr>
      <vt:lpstr>Prezentacja programu PowerPoint</vt:lpstr>
      <vt:lpstr>Prezentacja programu PowerPoint</vt:lpstr>
      <vt:lpstr>Prawne formy działania administracji</vt:lpstr>
      <vt:lpstr>Przepisy k.p.a. nie wyczerpują treści postępowania administracyjnego</vt:lpstr>
      <vt:lpstr>Rodzaje postępowań uregulowanych w k.p.a.</vt:lpstr>
      <vt:lpstr>Prezentacja programu PowerPoint</vt:lpstr>
      <vt:lpstr>Prezentacja programu PowerPoint</vt:lpstr>
      <vt:lpstr>Zaświadczenia; skargi i wnioski</vt:lpstr>
      <vt:lpstr>Prezentacja programu PowerPoint</vt:lpstr>
      <vt:lpstr>Wydawanie zaświadczeń</vt:lpstr>
      <vt:lpstr>Postępowanie w sprawie wydawania zaświadczeń</vt:lpstr>
      <vt:lpstr>Zaświadczenie</vt:lpstr>
      <vt:lpstr>Zaświadczenia a decyzje deklaratoryjne</vt:lpstr>
      <vt:lpstr>Prezentacja programu PowerPoint</vt:lpstr>
      <vt:lpstr>Prezentacja programu PowerPoint</vt:lpstr>
      <vt:lpstr>Prezentacja programu PowerPoint</vt:lpstr>
      <vt:lpstr>Przykłady z orzecznictwa:</vt:lpstr>
      <vt:lpstr>Przykłady z orzecznictwa:</vt:lpstr>
      <vt:lpstr>Przykłady z orzecznictwa:</vt:lpstr>
      <vt:lpstr>Przykłady z orzecznictwa:</vt:lpstr>
      <vt:lpstr>Prezentacja programu PowerPoint</vt:lpstr>
      <vt:lpstr>Prezentacja programu PowerPoint</vt:lpstr>
      <vt:lpstr>Prezentacja programu PowerPoint</vt:lpstr>
      <vt:lpstr>„Postępowanie w sprawie wydania zaświadczenia jest wszczynane na podstawie żądania strony uprawnionej. Przepisy nie dają podstaw do wystawienia zaświadczenia z urzędu”  wyrok NSA w Warszawie z dnia 15 grudnia 1998 r., I SA 645/98</vt:lpstr>
      <vt:lpstr>Kiedy przepis wymaga zaświadczenia?</vt:lpstr>
      <vt:lpstr>Prezentacja programu PowerPoint</vt:lpstr>
      <vt:lpstr>Prezentacja programu PowerPoint</vt:lpstr>
      <vt:lpstr>Kiedy wydanie zaświadczenia uzasadnia interes prawny ubiegającego się?</vt:lpstr>
      <vt:lpstr>Prezentacja programu PowerPoint</vt:lpstr>
      <vt:lpstr>Prezentacja programu PowerPoint</vt:lpstr>
      <vt:lpstr>Treść zaświadczenia</vt:lpstr>
      <vt:lpstr>Art. 219. Odmowa wydania zaświadczenia bądź zaświadczenia o treści żądanej przez osobę ubiegającą się o nie następuje w drodze postanowienia, na które służy zażalenie.</vt:lpstr>
      <vt:lpstr>„Postępowanie w sprawie wydania zaświadczenia może zakończyć się w trojaki sposób: 1) przez wydanie zaświadczenia dotyczącego stanu faktycznego lub stanu prawnego, którego potwierdzenia żąda osoba zainteresowana; 2) przez odmowę w ogóle wydania zaświadczenia, np. z powodu braku podstaw prawnych do jego wydania albo niestwierdzenia po stronie wnioskodawcy interesu prawnego; 3) przez odmowę wydania zaświadczenia o żądanej treści, np. z powodu niepotwierdzenia się w toku postępowania wyjaśniającego istnienia stanu faktycznego lub prawnego, którego potwierdzenia żądała osoba ubiegająca się o zaświadczenie..., a także w razie istnienia wątpliwości co do takiego stanu faktycznego czy prawnego”                                                       M. Jaśkowska, Komentarz do art. 219 Kodeksu postępowania administracyjnego, Lex.                </vt:lpstr>
      <vt:lpstr>Prezentacja programu PowerPoint</vt:lpstr>
      <vt:lpstr>Prezentacja programu PowerPoint</vt:lpstr>
      <vt:lpstr>Prezentacja programu PowerPoint</vt:lpstr>
      <vt:lpstr>Prezentacja programu PowerPoint</vt:lpstr>
      <vt:lpstr>Prezentacja programu PowerPoint</vt:lpstr>
      <vt:lpstr>Czy można skontrolować prawidłowość zaświadczenia?</vt:lpstr>
      <vt:lpstr>Przykłady z orzecznictwa:</vt:lpstr>
      <vt:lpstr>Skargi i wnioski</vt:lpstr>
      <vt:lpstr>Skargi i wnioski - zastosowanie</vt:lpstr>
      <vt:lpstr>Prezentacja programu PowerPoint</vt:lpstr>
      <vt:lpstr>Art. 221. § 1. Zagwarantowane każdemu w Konstytucji Rzeczypospolitej Polskiej prawo składania petycji, skarg i wniosków do organów państwowych, organów jednostek samorządu terytorialnego, organów samorządowych jednostek organizacyjnych oraz do organizacji i instytucji społecznych realizowane jest na zasadach określonych przepisami niniejszego działu. § 2. Petycje, skargi i wnioski mogą być składane do organizacji i instytucji społecznych w związku z wykonywanymi przez nie zadaniami zleconymi z zakresu administracji publicznej. § 3. Petycje, skargi i wnioski można składać w interesie publicznym, własnym lub innej osoby za jej zgodą.  Art. 222. O tym, czy pismo jest skargą albo wnioskiem, decyduje treść pisma, a nie jego forma zewnętrzna.</vt:lpstr>
      <vt:lpstr>„Zakres podmiotowy jest bardzo szeroki. Obejmuje bowiem zgodnie z art. 221 § 1 organy państwowe, organy jednostek samorządu terytorialnego, organy samorządowych jednostek organizacyjnych, organizacje i instytucje społeczne. Przy czym organizacje i instytucje społeczne realizują to prawo jedynie wówczas, gdy wykonują funkcje zlecone z zakresu administracji publicznej. Organy państwowe oznaczają przy tym również organy przedsiębiorstw państwowych i innych państwowych jednostek organizacyjnych (zob. art. 224). Nie obejmuje on jednak innych podmiotów, w tym prywatnych pracodawców (por. wyrok WSA w Gliwicach z dnia 13 stycznia 2011 r., IV SA/Gl 524/10, LEX nr 687544: "Pracodawca nieumieszczający danego pracownika w ewidencji pracowników wykonujących prace w szczególnych warunkach lub o szczególnym charakterze nie należy do podmiotów, które objęte są postępowaniem skargowym inicjowanym w trybie art. 221 i n. k.p.a."). W tym przypadku powinno było być natomiast prowadzone postępowanie jurysdykcyjne przed inspektorem pracy).  Równie szeroki jest zakres podmiotowy z uwagi na podmioty, które realizują to prawo. Zarówno Konstytucja RP, jak i ustawa statuują je bowiem jako prawo każdego (także i cudzoziemców). Mogą to być osoby fizyczne, osoby prawne i inne jednostki organizacyjne. Jak wskazuje jednak A. Matan, ograniczeniem w tym zakresie może być przymiot władzy publicznej. W takim przypadku jednostki korzystające z władzy publicznej mogą korzystać z uprawnień art. 221 § 1 w sprawach, w których ich sytuacja jest analogiczna do sytuacji obywateli (A. Matan (w:) Komentarz, t. 2, 2010, s. 476). Stąd skargi i wnioski stanowią rodzaj tzw. actionis popularis, czyli środka procesowego przysługującego każdemu, a nie tylko osobie, której interesy prawne zostały naruszone (por. J. Starościak (w:) E. Iserzon, J. Starościak, Komentarz, 1964, s. 235). Osoba ta nie musi uzasadniać swojego interesu. Może bowiem występować również w interesie publicznym innej osoby. Nie musi to być interes prawny. Jedynym ograniczeniem jest to, że kiedy skarga czy wniosek dotyczą innej osoby, trzeba posiadać jej zgodę. Nie obowiązują natomiast w tym zakresie żadne terminy ograniczające prawo składania tych środków.  Szeroki jest także zakres przedmiotowy tego postępowania. Może ono bowiem w istocie dotyczyć wszystkiego (por. przedmiot skargi i wniosku - komentarz do art. 227 i 241). W konsekwencji w tym postępowaniu nie ma ograniczeń przedmiotowych co do spraw, które mogą być przedmiotem skargi i wniosku…” M. Jaśkowska, Komentarz do art. 221 Kodeksu postępowania administracyjnego, Lex.</vt:lpstr>
      <vt:lpstr>Prezentacja programu PowerPoint</vt:lpstr>
      <vt:lpstr>Art. 223. § 1. Organy państwowe, organy samorządu terytorialnego i inne organy samorządowe oraz organy organizacji społecznych - rozpatrują oraz załatwiają skargi i wnioski w ramach swojej właściwości. § 2. Pracownik organu państwowego, pracownik samorządowy oraz organu organizacji społecznej, winny niewłaściwego i nieterminowego załatwiania skarg i wniosków, podlega odpowiedzialności porządkowej lub dyscyplinarnej albo innej odpowiedzialności przewidzianej w przepisach prawa.  Art. 224. Ilekroć w przepisach niniejszego działu jest mowa o organach państwowych - rozumie się przez to także organy przedsiębiorstw państwowych i innych państwowych jednostek organizacyjnych.  Art. 225. § 1. Nikt nie może być narażony na jakikolwiek uszczerbek lub zarzut z powodu złożenia skargi lub wniosku albo z powodu dostarczenia materiału do publikacji o znamionach skargi lub wniosku, jeżeli działał w granicach prawem dozwolonych. § 2. Organy państwowe, organy jednostek samorządu terytorialnego i inne organy samorządowe oraz organy organizacji społecznych są obowiązane przeciwdziałać hamowaniu krytyki i innym działaniom ograniczającym prawo do składania skarg i wniosków lub dostarczania informacji - do publikacji - o znamionach skargi lub wniosku. </vt:lpstr>
      <vt:lpstr>Odformalizowanie skarg i wniosków</vt:lpstr>
      <vt:lpstr>Prezentacja programu PowerPoint</vt:lpstr>
      <vt:lpstr>Prezentacja programu PowerPoint</vt:lpstr>
      <vt:lpstr>Prezentacja programu PowerPoint</vt:lpstr>
      <vt:lpstr>Art. 230. Do rozpatrzenia skargi dotyczącej zadań i działalności organizacji społecznej właściwy jest organ bezpośrednio wyższego stopnia tej organizacji, a w stosunku do organu naczelnego organizacji - Prezes Rady Ministrów lub właściwi ministrowie sprawujący nadzór nad działalnością tej organizacji.  Art. 231. Jeżeli organ, który otrzymał skargę, nie jest właściwy do jej rozpatrzenia, obowiązany jest niezwłocznie, nie później jednak niż w terminie siedmiu dni, przekazać ją właściwemu organowi, zawiadamiając równocześnie o tym skarżącego, albo wskazać mu właściwy organ.  Art. 232. § 1. Organ właściwy do rozpatrzenia skargi może ją przekazać do załatwienia organowi niższego stopnia, o ile skarga nie zawiera zarzutów dotyczących działalności tego organu. § 2. Skargę na pracownika można przekazać do załatwienia również jego przełożonemu służbowemu, z obowiązkiem zawiadomienia organu właściwego do rozpatrzenia skargi o sposobie jej załatwienia. § 3. O przekazaniu skargi zawiadamia się równocześnie skarżącego.  Art. 237. § 1. Organ właściwy do załatwienia skargi powinien załatwić skargę bez zbędnej zwłoki, nie później jednak niż w ciągu miesiąca. § 2. Posłowie na Sejm, senatorowie i radni, którzy wnieśli skargę we własnym imieniu albo przekazali do załatwienia skargę innej osoby, powinni być zawiadomieni o sposobie załatwienia skargi, a gdy jej załatwienie wymaga zebrania dowodów, informacji lub wyjaśnień - także o stanie rozpatrzenia skargi, najpóźniej w terminie czternastu dni od dnia jej wniesienia albo przekazania. § 3. O sposobie załatwienia skargi zawiadamia się skarżącego. § 4. W razie niezałatwienia skargi w terminie określonym w § 1 stosuje się przepisy art. 36-38.  </vt:lpstr>
      <vt:lpstr>„Załatwienie” skargi</vt:lpstr>
      <vt:lpstr>Prezentacja programu PowerPoint</vt:lpstr>
      <vt:lpstr>Przykłady z orzecznictwa:</vt:lpstr>
      <vt:lpstr>Przykłady z orzecznictwa:</vt:lpstr>
      <vt:lpstr>Zawiadomienie o sposobie załatwienia sprawy</vt:lpstr>
      <vt:lpstr>Prezentacja programu PowerPoint</vt:lpstr>
      <vt:lpstr>Podtrzymanie stanowiska</vt:lpstr>
      <vt:lpstr>Art. 241. Przedmiotem wniosku mogą być w szczególności sprawy ulepszenia organizacji, wzmocnienia praworządności, usprawnienia pracy i zapobiegania nadużyciom, ochrony własności, lepszego zaspokajania potrzeb ludności.  Art. 242. § 1. Wnioski składa się do organów właściwych ze względu na przedmiot wniosku. § 2. Wnioski w sprawach dotyczących zadań organizacji społecznych składa się do organów tych organizacji.  Art. 243. Jeżeli organ, który otrzymał wniosek, nie jest właściwy do jego rozpatrzenia, obowiązany jest w ciągu siedmiu dni przekazać go właściwemu organowi. O przekazaniu wniosku zawiadamia się równocześnie wnioskodawcę.   Art. 244. § 1. W sprawie terminu załatwiania wniosków stosuje się przepis art. 237 § 1. § 2. O sposobie załatwienia wniosku zawiadamia się równocześnie wnioskodawcę.   Art. 245. W razie niemożności załatwienia wniosku w terminie określonym w art. 244 właściwy organ obowiązany jest w tym terminie zawiadomić wnioskodawcę o czynnościach podjętych w celu rozpatrzenia wniosku oraz o przewidywanym terminie załatwienia wniosku.</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Uniwersytet Warszawski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Procedury administracyjne inne niż ogólne postępowanie administracyjne</dc:title>
  <dc:creator>Krzysztof Koźmiński</dc:creator>
  <cp:lastModifiedBy>Krzysztof Koźmiński</cp:lastModifiedBy>
  <cp:revision>96</cp:revision>
  <dcterms:created xsi:type="dcterms:W3CDTF">2014-12-13T15:03:57Z</dcterms:created>
  <dcterms:modified xsi:type="dcterms:W3CDTF">2016-07-02T23:32:06Z</dcterms:modified>
</cp:coreProperties>
</file>